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5A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143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88F310-4006-4CB9-B448-CB8066178EA3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113839E7-073D-4708-A999-783168EB5B46}">
      <dgm:prSet phldrT="[Text]" custT="1"/>
      <dgm:spPr/>
      <dgm:t>
        <a:bodyPr/>
        <a:lstStyle/>
        <a:p>
          <a:r>
            <a:rPr lang="sv-SE" sz="1600" dirty="0" smtClean="0"/>
            <a:t>Modellavtalet</a:t>
          </a:r>
          <a:endParaRPr lang="sv-SE" sz="1600" dirty="0"/>
        </a:p>
      </dgm:t>
    </dgm:pt>
    <dgm:pt modelId="{1424C3B1-B1A1-4336-8C24-A68253D6D330}" type="parTrans" cxnId="{E44CEF51-A5D5-4BB9-BF43-8BE6FC722054}">
      <dgm:prSet/>
      <dgm:spPr/>
      <dgm:t>
        <a:bodyPr/>
        <a:lstStyle/>
        <a:p>
          <a:endParaRPr lang="sv-SE"/>
        </a:p>
      </dgm:t>
    </dgm:pt>
    <dgm:pt modelId="{FB1997B3-BC49-4BE6-B480-71A3CCDA28C4}" type="sibTrans" cxnId="{E44CEF51-A5D5-4BB9-BF43-8BE6FC722054}">
      <dgm:prSet/>
      <dgm:spPr/>
      <dgm:t>
        <a:bodyPr/>
        <a:lstStyle/>
        <a:p>
          <a:endParaRPr lang="sv-SE"/>
        </a:p>
      </dgm:t>
    </dgm:pt>
    <dgm:pt modelId="{FE9109CA-05AD-4585-A935-A34283AA4B44}">
      <dgm:prSet phldrT="[Text]"/>
      <dgm:spPr/>
      <dgm:t>
        <a:bodyPr/>
        <a:lstStyle/>
        <a:p>
          <a:r>
            <a:rPr lang="sv-SE" smtClean="0"/>
            <a:t>Inkl förfrågningsunderlaget</a:t>
          </a:r>
          <a:r>
            <a:rPr lang="sv-SE" dirty="0" smtClean="0"/>
            <a:t>; frågor och svar; anbudet; därtill hörande övrig korrespondens.</a:t>
          </a:r>
          <a:endParaRPr lang="sv-SE" dirty="0"/>
        </a:p>
      </dgm:t>
    </dgm:pt>
    <dgm:pt modelId="{87B13004-DFDA-477F-8F3D-BF09C1450E23}" type="parTrans" cxnId="{E7449D1A-B8A2-48B9-9B9C-12510E7B7745}">
      <dgm:prSet/>
      <dgm:spPr/>
      <dgm:t>
        <a:bodyPr/>
        <a:lstStyle/>
        <a:p>
          <a:endParaRPr lang="sv-SE"/>
        </a:p>
      </dgm:t>
    </dgm:pt>
    <dgm:pt modelId="{25F7B5BB-6EAE-4DFC-A122-339606D09D8B}" type="sibTrans" cxnId="{E7449D1A-B8A2-48B9-9B9C-12510E7B7745}">
      <dgm:prSet/>
      <dgm:spPr/>
      <dgm:t>
        <a:bodyPr/>
        <a:lstStyle/>
        <a:p>
          <a:endParaRPr lang="sv-SE"/>
        </a:p>
      </dgm:t>
    </dgm:pt>
    <dgm:pt modelId="{30376A76-BF0C-492C-AB6F-E3AF402CFEF6}">
      <dgm:prSet phldrT="[Text]" custT="1"/>
      <dgm:spPr/>
      <dgm:t>
        <a:bodyPr/>
        <a:lstStyle/>
        <a:p>
          <a:r>
            <a:rPr lang="sv-SE" sz="1600" dirty="0" err="1" smtClean="0"/>
            <a:t>Prisbilaga</a:t>
          </a:r>
          <a:endParaRPr lang="sv-SE" sz="1600" dirty="0"/>
        </a:p>
      </dgm:t>
    </dgm:pt>
    <dgm:pt modelId="{79B8E614-2763-42E5-A22B-12D7BF521320}" type="parTrans" cxnId="{11C27461-D5F0-419D-96ED-4B4645EEE241}">
      <dgm:prSet/>
      <dgm:spPr/>
      <dgm:t>
        <a:bodyPr/>
        <a:lstStyle/>
        <a:p>
          <a:endParaRPr lang="sv-SE"/>
        </a:p>
      </dgm:t>
    </dgm:pt>
    <dgm:pt modelId="{87382D86-0028-47BE-943E-BA36ACA95CDF}" type="sibTrans" cxnId="{11C27461-D5F0-419D-96ED-4B4645EEE241}">
      <dgm:prSet/>
      <dgm:spPr/>
      <dgm:t>
        <a:bodyPr/>
        <a:lstStyle/>
        <a:p>
          <a:endParaRPr lang="sv-SE"/>
        </a:p>
      </dgm:t>
    </dgm:pt>
    <dgm:pt modelId="{5DF06565-316A-4AC9-B2C5-8D9954688E77}">
      <dgm:prSet phldrT="[Text]"/>
      <dgm:spPr/>
      <dgm:t>
        <a:bodyPr/>
        <a:lstStyle/>
        <a:p>
          <a:r>
            <a:rPr lang="sv-SE" dirty="0" smtClean="0"/>
            <a:t>Hur ersättningen regleras.</a:t>
          </a:r>
          <a:endParaRPr lang="sv-SE" dirty="0"/>
        </a:p>
      </dgm:t>
    </dgm:pt>
    <dgm:pt modelId="{23B203DE-B512-44ED-885D-331C6F022112}" type="parTrans" cxnId="{6078986C-4A72-4515-9B50-EEEC315DE835}">
      <dgm:prSet/>
      <dgm:spPr/>
      <dgm:t>
        <a:bodyPr/>
        <a:lstStyle/>
        <a:p>
          <a:endParaRPr lang="sv-SE"/>
        </a:p>
      </dgm:t>
    </dgm:pt>
    <dgm:pt modelId="{BC008B40-EC7F-41BB-BD9A-AC8CFC8C2CD0}" type="sibTrans" cxnId="{6078986C-4A72-4515-9B50-EEEC315DE835}">
      <dgm:prSet/>
      <dgm:spPr/>
      <dgm:t>
        <a:bodyPr/>
        <a:lstStyle/>
        <a:p>
          <a:endParaRPr lang="sv-SE"/>
        </a:p>
      </dgm:t>
    </dgm:pt>
    <dgm:pt modelId="{F05DECB7-B7B1-4E40-BA5A-629B23DAF22A}">
      <dgm:prSet phldrT="[Text]" custT="1"/>
      <dgm:spPr/>
      <dgm:t>
        <a:bodyPr/>
        <a:lstStyle/>
        <a:p>
          <a:r>
            <a:rPr lang="sv-SE" sz="1600" dirty="0" smtClean="0"/>
            <a:t>Trafikbeskrivning</a:t>
          </a:r>
          <a:endParaRPr lang="sv-SE" sz="1600" dirty="0"/>
        </a:p>
      </dgm:t>
    </dgm:pt>
    <dgm:pt modelId="{6F715604-D4BC-406C-B555-D8C46A57783E}" type="parTrans" cxnId="{9F910BBF-A8F2-4F7F-86A3-38DF8FDBCA8C}">
      <dgm:prSet/>
      <dgm:spPr/>
      <dgm:t>
        <a:bodyPr/>
        <a:lstStyle/>
        <a:p>
          <a:endParaRPr lang="sv-SE"/>
        </a:p>
      </dgm:t>
    </dgm:pt>
    <dgm:pt modelId="{25BB85CD-18AE-48AC-B7E9-6827D911BCA9}" type="sibTrans" cxnId="{9F910BBF-A8F2-4F7F-86A3-38DF8FDBCA8C}">
      <dgm:prSet/>
      <dgm:spPr/>
      <dgm:t>
        <a:bodyPr/>
        <a:lstStyle/>
        <a:p>
          <a:endParaRPr lang="sv-SE"/>
        </a:p>
      </dgm:t>
    </dgm:pt>
    <dgm:pt modelId="{374731F4-737A-4BBB-88C7-C6DFCB025EA2}">
      <dgm:prSet phldrT="[Text]"/>
      <dgm:spPr/>
      <dgm:t>
        <a:bodyPr/>
        <a:lstStyle/>
        <a:p>
          <a:r>
            <a:rPr lang="sv-SE" dirty="0" smtClean="0"/>
            <a:t>Parternas gemensamma mål.</a:t>
          </a:r>
          <a:endParaRPr lang="sv-SE" dirty="0"/>
        </a:p>
      </dgm:t>
    </dgm:pt>
    <dgm:pt modelId="{A50120AD-D32E-4C61-BE9B-0037A9502AAB}" type="parTrans" cxnId="{F10449DE-33AF-4349-A0DC-22D317E93612}">
      <dgm:prSet/>
      <dgm:spPr/>
      <dgm:t>
        <a:bodyPr/>
        <a:lstStyle/>
        <a:p>
          <a:endParaRPr lang="sv-SE"/>
        </a:p>
      </dgm:t>
    </dgm:pt>
    <dgm:pt modelId="{2D730D50-7BFB-4971-97A5-2BEDC6C0D62E}" type="sibTrans" cxnId="{F10449DE-33AF-4349-A0DC-22D317E93612}">
      <dgm:prSet/>
      <dgm:spPr/>
      <dgm:t>
        <a:bodyPr/>
        <a:lstStyle/>
        <a:p>
          <a:endParaRPr lang="sv-SE"/>
        </a:p>
      </dgm:t>
    </dgm:pt>
    <dgm:pt modelId="{839746D0-6039-46EF-8AD5-1B565C470ACB}">
      <dgm:prSet phldrT="[Text]"/>
      <dgm:spPr/>
      <dgm:t>
        <a:bodyPr/>
        <a:lstStyle/>
        <a:p>
          <a:endParaRPr lang="sv-SE" dirty="0"/>
        </a:p>
      </dgm:t>
    </dgm:pt>
    <dgm:pt modelId="{F169420D-9B04-4786-B731-65259FB49CA1}" type="parTrans" cxnId="{4DCC8F2B-6304-488C-AE43-DEC038639971}">
      <dgm:prSet/>
      <dgm:spPr/>
      <dgm:t>
        <a:bodyPr/>
        <a:lstStyle/>
        <a:p>
          <a:endParaRPr lang="sv-SE"/>
        </a:p>
      </dgm:t>
    </dgm:pt>
    <dgm:pt modelId="{E997D5E9-4A3D-40DD-9FE5-14B16197D9A5}" type="sibTrans" cxnId="{4DCC8F2B-6304-488C-AE43-DEC038639971}">
      <dgm:prSet/>
      <dgm:spPr/>
      <dgm:t>
        <a:bodyPr/>
        <a:lstStyle/>
        <a:p>
          <a:endParaRPr lang="sv-SE"/>
        </a:p>
      </dgm:t>
    </dgm:pt>
    <dgm:pt modelId="{0AE2BBB8-7514-4975-AF30-16F5DEAC2128}">
      <dgm:prSet phldrT="[Text]"/>
      <dgm:spPr/>
      <dgm:t>
        <a:bodyPr/>
        <a:lstStyle/>
        <a:p>
          <a:endParaRPr lang="sv-SE" dirty="0"/>
        </a:p>
      </dgm:t>
    </dgm:pt>
    <dgm:pt modelId="{EB696235-DEDA-4890-9E66-C38D38D56982}" type="parTrans" cxnId="{CB7501CF-82CA-4F7E-A9D6-13BBEC65E0C0}">
      <dgm:prSet/>
      <dgm:spPr/>
      <dgm:t>
        <a:bodyPr/>
        <a:lstStyle/>
        <a:p>
          <a:endParaRPr lang="sv-SE"/>
        </a:p>
      </dgm:t>
    </dgm:pt>
    <dgm:pt modelId="{79862D3A-6437-4D4B-A44E-2AB5176D25C1}" type="sibTrans" cxnId="{CB7501CF-82CA-4F7E-A9D6-13BBEC65E0C0}">
      <dgm:prSet/>
      <dgm:spPr/>
      <dgm:t>
        <a:bodyPr/>
        <a:lstStyle/>
        <a:p>
          <a:endParaRPr lang="sv-SE"/>
        </a:p>
      </dgm:t>
    </dgm:pt>
    <dgm:pt modelId="{2573615E-855A-498F-90B4-24F5E4B27379}">
      <dgm:prSet phldrT="[Text]"/>
      <dgm:spPr/>
      <dgm:t>
        <a:bodyPr/>
        <a:lstStyle/>
        <a:p>
          <a:r>
            <a:rPr lang="sv-SE" dirty="0" smtClean="0"/>
            <a:t>Grunduppgifter för att TF ska klara av uppdraget</a:t>
          </a:r>
          <a:endParaRPr lang="sv-SE" dirty="0"/>
        </a:p>
      </dgm:t>
    </dgm:pt>
    <dgm:pt modelId="{3841642F-C1BC-47A6-ABA4-6FA174E79E7F}" type="parTrans" cxnId="{B1A36ACF-1F5A-43FD-A72A-4851651025DD}">
      <dgm:prSet/>
      <dgm:spPr/>
      <dgm:t>
        <a:bodyPr/>
        <a:lstStyle/>
        <a:p>
          <a:endParaRPr lang="sv-SE"/>
        </a:p>
      </dgm:t>
    </dgm:pt>
    <dgm:pt modelId="{2F8FB479-2FB1-40D1-867D-5D56BEF04A0A}" type="sibTrans" cxnId="{B1A36ACF-1F5A-43FD-A72A-4851651025DD}">
      <dgm:prSet/>
      <dgm:spPr/>
      <dgm:t>
        <a:bodyPr/>
        <a:lstStyle/>
        <a:p>
          <a:endParaRPr lang="sv-SE"/>
        </a:p>
      </dgm:t>
    </dgm:pt>
    <dgm:pt modelId="{D4A532E2-0A6A-4BB3-A05F-3F40184CFC90}" type="pres">
      <dgm:prSet presAssocID="{0D88F310-4006-4CB9-B448-CB8066178EA3}" presName="linearFlow" presStyleCnt="0">
        <dgm:presLayoutVars>
          <dgm:dir/>
          <dgm:animLvl val="lvl"/>
          <dgm:resizeHandles val="exact"/>
        </dgm:presLayoutVars>
      </dgm:prSet>
      <dgm:spPr/>
    </dgm:pt>
    <dgm:pt modelId="{236BFA21-0487-4FC0-B977-C94D6A87C06D}" type="pres">
      <dgm:prSet presAssocID="{113839E7-073D-4708-A999-783168EB5B46}" presName="composite" presStyleCnt="0"/>
      <dgm:spPr/>
    </dgm:pt>
    <dgm:pt modelId="{E54F644C-FECB-401E-8A7F-47CC78401915}" type="pres">
      <dgm:prSet presAssocID="{113839E7-073D-4708-A999-783168EB5B46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D6B0D7C8-08CF-474A-890F-E0224E53D82B}" type="pres">
      <dgm:prSet presAssocID="{113839E7-073D-4708-A999-783168EB5B46}" presName="parSh" presStyleLbl="node1" presStyleIdx="0" presStyleCnt="3"/>
      <dgm:spPr/>
    </dgm:pt>
    <dgm:pt modelId="{9054FFA5-D574-4515-B4DD-E79EE04B5E7A}" type="pres">
      <dgm:prSet presAssocID="{113839E7-073D-4708-A999-783168EB5B46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DC170D1-8C38-482F-A270-627E4A965B3C}" type="pres">
      <dgm:prSet presAssocID="{FB1997B3-BC49-4BE6-B480-71A3CCDA28C4}" presName="sibTrans" presStyleLbl="sibTrans2D1" presStyleIdx="0" presStyleCnt="2"/>
      <dgm:spPr/>
    </dgm:pt>
    <dgm:pt modelId="{BA9C1052-4F30-49D4-8BB7-51829165BB3C}" type="pres">
      <dgm:prSet presAssocID="{FB1997B3-BC49-4BE6-B480-71A3CCDA28C4}" presName="connTx" presStyleLbl="sibTrans2D1" presStyleIdx="0" presStyleCnt="2"/>
      <dgm:spPr/>
    </dgm:pt>
    <dgm:pt modelId="{2A2BDA8C-51FA-403C-9DDA-71FD2AB899B7}" type="pres">
      <dgm:prSet presAssocID="{30376A76-BF0C-492C-AB6F-E3AF402CFEF6}" presName="composite" presStyleCnt="0"/>
      <dgm:spPr/>
    </dgm:pt>
    <dgm:pt modelId="{F22E1FFD-C92A-4777-8708-DCFA873A1351}" type="pres">
      <dgm:prSet presAssocID="{30376A76-BF0C-492C-AB6F-E3AF402CFEF6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DB78ECB-7CE1-4388-BA9E-C38D275D2CC6}" type="pres">
      <dgm:prSet presAssocID="{30376A76-BF0C-492C-AB6F-E3AF402CFEF6}" presName="parSh" presStyleLbl="node1" presStyleIdx="1" presStyleCnt="3" custLinFactNeighborX="-1334" custLinFactNeighborY="1339"/>
      <dgm:spPr/>
    </dgm:pt>
    <dgm:pt modelId="{816D4965-A65A-4DEC-867D-123149A8BC92}" type="pres">
      <dgm:prSet presAssocID="{30376A76-BF0C-492C-AB6F-E3AF402CFEF6}" presName="desTx" presStyleLbl="fgAcc1" presStyleIdx="1" presStyleCnt="3">
        <dgm:presLayoutVars>
          <dgm:bulletEnabled val="1"/>
        </dgm:presLayoutVars>
      </dgm:prSet>
      <dgm:spPr/>
    </dgm:pt>
    <dgm:pt modelId="{3BD047A5-CBFB-4C1D-A90E-F1026D6F2791}" type="pres">
      <dgm:prSet presAssocID="{87382D86-0028-47BE-943E-BA36ACA95CDF}" presName="sibTrans" presStyleLbl="sibTrans2D1" presStyleIdx="1" presStyleCnt="2"/>
      <dgm:spPr/>
    </dgm:pt>
    <dgm:pt modelId="{5F92559E-85BA-44A8-A955-EA8665EEF253}" type="pres">
      <dgm:prSet presAssocID="{87382D86-0028-47BE-943E-BA36ACA95CDF}" presName="connTx" presStyleLbl="sibTrans2D1" presStyleIdx="1" presStyleCnt="2"/>
      <dgm:spPr/>
    </dgm:pt>
    <dgm:pt modelId="{83C204D3-725B-4B2A-A53B-459EF8F7128C}" type="pres">
      <dgm:prSet presAssocID="{F05DECB7-B7B1-4E40-BA5A-629B23DAF22A}" presName="composite" presStyleCnt="0"/>
      <dgm:spPr/>
    </dgm:pt>
    <dgm:pt modelId="{22767008-2CF1-4A27-BDD6-F26902977F38}" type="pres">
      <dgm:prSet presAssocID="{F05DECB7-B7B1-4E40-BA5A-629B23DAF22A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2A94EF0-B564-4D7E-8618-719E36600CAC}" type="pres">
      <dgm:prSet presAssocID="{F05DECB7-B7B1-4E40-BA5A-629B23DAF22A}" presName="parSh" presStyleLbl="node1" presStyleIdx="2" presStyleCnt="3"/>
      <dgm:spPr/>
      <dgm:t>
        <a:bodyPr/>
        <a:lstStyle/>
        <a:p>
          <a:endParaRPr lang="sv-SE"/>
        </a:p>
      </dgm:t>
    </dgm:pt>
    <dgm:pt modelId="{7F10CD4C-9527-4394-8E5E-A7FBE5FCA9DA}" type="pres">
      <dgm:prSet presAssocID="{F05DECB7-B7B1-4E40-BA5A-629B23DAF22A}" presName="desTx" presStyleLbl="fgAcc1" presStyleIdx="2" presStyleCnt="3">
        <dgm:presLayoutVars>
          <dgm:bulletEnabled val="1"/>
        </dgm:presLayoutVars>
      </dgm:prSet>
      <dgm:spPr/>
    </dgm:pt>
  </dgm:ptLst>
  <dgm:cxnLst>
    <dgm:cxn modelId="{F80B4647-DFF5-493E-85E1-1B0CF10C3070}" type="presOf" srcId="{0AE2BBB8-7514-4975-AF30-16F5DEAC2128}" destId="{7F10CD4C-9527-4394-8E5E-A7FBE5FCA9DA}" srcOrd="0" destOrd="2" presId="urn:microsoft.com/office/officeart/2005/8/layout/process3"/>
    <dgm:cxn modelId="{747AF2EB-38E5-4A28-9FFF-57D9CE757BE7}" type="presOf" srcId="{839746D0-6039-46EF-8AD5-1B565C470ACB}" destId="{816D4965-A65A-4DEC-867D-123149A8BC92}" srcOrd="0" destOrd="1" presId="urn:microsoft.com/office/officeart/2005/8/layout/process3"/>
    <dgm:cxn modelId="{4769382C-4F05-4A53-A9C6-46A462D1A51B}" type="presOf" srcId="{30376A76-BF0C-492C-AB6F-E3AF402CFEF6}" destId="{4DB78ECB-7CE1-4388-BA9E-C38D275D2CC6}" srcOrd="1" destOrd="0" presId="urn:microsoft.com/office/officeart/2005/8/layout/process3"/>
    <dgm:cxn modelId="{6078986C-4A72-4515-9B50-EEEC315DE835}" srcId="{30376A76-BF0C-492C-AB6F-E3AF402CFEF6}" destId="{5DF06565-316A-4AC9-B2C5-8D9954688E77}" srcOrd="0" destOrd="0" parTransId="{23B203DE-B512-44ED-885D-331C6F022112}" sibTransId="{BC008B40-EC7F-41BB-BD9A-AC8CFC8C2CD0}"/>
    <dgm:cxn modelId="{E44CEF51-A5D5-4BB9-BF43-8BE6FC722054}" srcId="{0D88F310-4006-4CB9-B448-CB8066178EA3}" destId="{113839E7-073D-4708-A999-783168EB5B46}" srcOrd="0" destOrd="0" parTransId="{1424C3B1-B1A1-4336-8C24-A68253D6D330}" sibTransId="{FB1997B3-BC49-4BE6-B480-71A3CCDA28C4}"/>
    <dgm:cxn modelId="{6288F7E4-E738-448B-A475-3267FD2212FE}" type="presOf" srcId="{374731F4-737A-4BBB-88C7-C6DFCB025EA2}" destId="{7F10CD4C-9527-4394-8E5E-A7FBE5FCA9DA}" srcOrd="0" destOrd="0" presId="urn:microsoft.com/office/officeart/2005/8/layout/process3"/>
    <dgm:cxn modelId="{7B9113EF-D162-41DE-B03F-EBB2D6F891DA}" type="presOf" srcId="{87382D86-0028-47BE-943E-BA36ACA95CDF}" destId="{5F92559E-85BA-44A8-A955-EA8665EEF253}" srcOrd="1" destOrd="0" presId="urn:microsoft.com/office/officeart/2005/8/layout/process3"/>
    <dgm:cxn modelId="{6E59960A-279B-48EB-AC72-C8372DCDBC62}" type="presOf" srcId="{FB1997B3-BC49-4BE6-B480-71A3CCDA28C4}" destId="{BA9C1052-4F30-49D4-8BB7-51829165BB3C}" srcOrd="1" destOrd="0" presId="urn:microsoft.com/office/officeart/2005/8/layout/process3"/>
    <dgm:cxn modelId="{6621FCA4-2257-4066-A8DB-CA0E8A325BA9}" type="presOf" srcId="{FB1997B3-BC49-4BE6-B480-71A3CCDA28C4}" destId="{6DC170D1-8C38-482F-A270-627E4A965B3C}" srcOrd="0" destOrd="0" presId="urn:microsoft.com/office/officeart/2005/8/layout/process3"/>
    <dgm:cxn modelId="{F69848FA-CEB7-47D4-89D4-74AF6DB3C1AD}" type="presOf" srcId="{2573615E-855A-498F-90B4-24F5E4B27379}" destId="{7F10CD4C-9527-4394-8E5E-A7FBE5FCA9DA}" srcOrd="0" destOrd="1" presId="urn:microsoft.com/office/officeart/2005/8/layout/process3"/>
    <dgm:cxn modelId="{9F910BBF-A8F2-4F7F-86A3-38DF8FDBCA8C}" srcId="{0D88F310-4006-4CB9-B448-CB8066178EA3}" destId="{F05DECB7-B7B1-4E40-BA5A-629B23DAF22A}" srcOrd="2" destOrd="0" parTransId="{6F715604-D4BC-406C-B555-D8C46A57783E}" sibTransId="{25BB85CD-18AE-48AC-B7E9-6827D911BCA9}"/>
    <dgm:cxn modelId="{7A221AC5-3122-4B79-8B03-89822D2E94C0}" type="presOf" srcId="{F05DECB7-B7B1-4E40-BA5A-629B23DAF22A}" destId="{C2A94EF0-B564-4D7E-8618-719E36600CAC}" srcOrd="1" destOrd="0" presId="urn:microsoft.com/office/officeart/2005/8/layout/process3"/>
    <dgm:cxn modelId="{4DCC8F2B-6304-488C-AE43-DEC038639971}" srcId="{30376A76-BF0C-492C-AB6F-E3AF402CFEF6}" destId="{839746D0-6039-46EF-8AD5-1B565C470ACB}" srcOrd="1" destOrd="0" parTransId="{F169420D-9B04-4786-B731-65259FB49CA1}" sibTransId="{E997D5E9-4A3D-40DD-9FE5-14B16197D9A5}"/>
    <dgm:cxn modelId="{9A312CB5-4E63-4BD6-BCC2-F1C53B4BFB67}" type="presOf" srcId="{87382D86-0028-47BE-943E-BA36ACA95CDF}" destId="{3BD047A5-CBFB-4C1D-A90E-F1026D6F2791}" srcOrd="0" destOrd="0" presId="urn:microsoft.com/office/officeart/2005/8/layout/process3"/>
    <dgm:cxn modelId="{2F71B1E4-F829-482B-8A53-AD93CAE758F2}" type="presOf" srcId="{30376A76-BF0C-492C-AB6F-E3AF402CFEF6}" destId="{F22E1FFD-C92A-4777-8708-DCFA873A1351}" srcOrd="0" destOrd="0" presId="urn:microsoft.com/office/officeart/2005/8/layout/process3"/>
    <dgm:cxn modelId="{1608BF99-4BB0-4D45-8699-53DBB21043F0}" type="presOf" srcId="{113839E7-073D-4708-A999-783168EB5B46}" destId="{E54F644C-FECB-401E-8A7F-47CC78401915}" srcOrd="0" destOrd="0" presId="urn:microsoft.com/office/officeart/2005/8/layout/process3"/>
    <dgm:cxn modelId="{CB7501CF-82CA-4F7E-A9D6-13BBEC65E0C0}" srcId="{F05DECB7-B7B1-4E40-BA5A-629B23DAF22A}" destId="{0AE2BBB8-7514-4975-AF30-16F5DEAC2128}" srcOrd="2" destOrd="0" parTransId="{EB696235-DEDA-4890-9E66-C38D38D56982}" sibTransId="{79862D3A-6437-4D4B-A44E-2AB5176D25C1}"/>
    <dgm:cxn modelId="{B1A36ACF-1F5A-43FD-A72A-4851651025DD}" srcId="{F05DECB7-B7B1-4E40-BA5A-629B23DAF22A}" destId="{2573615E-855A-498F-90B4-24F5E4B27379}" srcOrd="1" destOrd="0" parTransId="{3841642F-C1BC-47A6-ABA4-6FA174E79E7F}" sibTransId="{2F8FB479-2FB1-40D1-867D-5D56BEF04A0A}"/>
    <dgm:cxn modelId="{11C27461-D5F0-419D-96ED-4B4645EEE241}" srcId="{0D88F310-4006-4CB9-B448-CB8066178EA3}" destId="{30376A76-BF0C-492C-AB6F-E3AF402CFEF6}" srcOrd="1" destOrd="0" parTransId="{79B8E614-2763-42E5-A22B-12D7BF521320}" sibTransId="{87382D86-0028-47BE-943E-BA36ACA95CDF}"/>
    <dgm:cxn modelId="{428DDB72-899A-4155-A132-23C50F68E2C5}" type="presOf" srcId="{113839E7-073D-4708-A999-783168EB5B46}" destId="{D6B0D7C8-08CF-474A-890F-E0224E53D82B}" srcOrd="1" destOrd="0" presId="urn:microsoft.com/office/officeart/2005/8/layout/process3"/>
    <dgm:cxn modelId="{48983A05-4344-4353-9B3E-4F5A94D82358}" type="presOf" srcId="{FE9109CA-05AD-4585-A935-A34283AA4B44}" destId="{9054FFA5-D574-4515-B4DD-E79EE04B5E7A}" srcOrd="0" destOrd="0" presId="urn:microsoft.com/office/officeart/2005/8/layout/process3"/>
    <dgm:cxn modelId="{C4EE3D1C-A570-48FD-8C3A-C9C530292731}" type="presOf" srcId="{5DF06565-316A-4AC9-B2C5-8D9954688E77}" destId="{816D4965-A65A-4DEC-867D-123149A8BC92}" srcOrd="0" destOrd="0" presId="urn:microsoft.com/office/officeart/2005/8/layout/process3"/>
    <dgm:cxn modelId="{E7449D1A-B8A2-48B9-9B9C-12510E7B7745}" srcId="{113839E7-073D-4708-A999-783168EB5B46}" destId="{FE9109CA-05AD-4585-A935-A34283AA4B44}" srcOrd="0" destOrd="0" parTransId="{87B13004-DFDA-477F-8F3D-BF09C1450E23}" sibTransId="{25F7B5BB-6EAE-4DFC-A122-339606D09D8B}"/>
    <dgm:cxn modelId="{EE97521C-4DD8-469B-AE67-1260FAE73208}" type="presOf" srcId="{0D88F310-4006-4CB9-B448-CB8066178EA3}" destId="{D4A532E2-0A6A-4BB3-A05F-3F40184CFC90}" srcOrd="0" destOrd="0" presId="urn:microsoft.com/office/officeart/2005/8/layout/process3"/>
    <dgm:cxn modelId="{F10449DE-33AF-4349-A0DC-22D317E93612}" srcId="{F05DECB7-B7B1-4E40-BA5A-629B23DAF22A}" destId="{374731F4-737A-4BBB-88C7-C6DFCB025EA2}" srcOrd="0" destOrd="0" parTransId="{A50120AD-D32E-4C61-BE9B-0037A9502AAB}" sibTransId="{2D730D50-7BFB-4971-97A5-2BEDC6C0D62E}"/>
    <dgm:cxn modelId="{C3290CB4-6F20-419E-8008-CFB36D53A8B5}" type="presOf" srcId="{F05DECB7-B7B1-4E40-BA5A-629B23DAF22A}" destId="{22767008-2CF1-4A27-BDD6-F26902977F38}" srcOrd="0" destOrd="0" presId="urn:microsoft.com/office/officeart/2005/8/layout/process3"/>
    <dgm:cxn modelId="{5D49F4B5-F745-4455-8018-0754AF1BDAC1}" type="presParOf" srcId="{D4A532E2-0A6A-4BB3-A05F-3F40184CFC90}" destId="{236BFA21-0487-4FC0-B977-C94D6A87C06D}" srcOrd="0" destOrd="0" presId="urn:microsoft.com/office/officeart/2005/8/layout/process3"/>
    <dgm:cxn modelId="{CE12DD5E-A6B4-4BBF-A723-81809AE979CB}" type="presParOf" srcId="{236BFA21-0487-4FC0-B977-C94D6A87C06D}" destId="{E54F644C-FECB-401E-8A7F-47CC78401915}" srcOrd="0" destOrd="0" presId="urn:microsoft.com/office/officeart/2005/8/layout/process3"/>
    <dgm:cxn modelId="{BDDB4578-93D3-4F18-A188-A2817BAA4536}" type="presParOf" srcId="{236BFA21-0487-4FC0-B977-C94D6A87C06D}" destId="{D6B0D7C8-08CF-474A-890F-E0224E53D82B}" srcOrd="1" destOrd="0" presId="urn:microsoft.com/office/officeart/2005/8/layout/process3"/>
    <dgm:cxn modelId="{7255B63A-9053-4BE4-8D17-CE6A803DAE4E}" type="presParOf" srcId="{236BFA21-0487-4FC0-B977-C94D6A87C06D}" destId="{9054FFA5-D574-4515-B4DD-E79EE04B5E7A}" srcOrd="2" destOrd="0" presId="urn:microsoft.com/office/officeart/2005/8/layout/process3"/>
    <dgm:cxn modelId="{C35CE471-452C-4D0D-8AA5-DA2BCE8CD539}" type="presParOf" srcId="{D4A532E2-0A6A-4BB3-A05F-3F40184CFC90}" destId="{6DC170D1-8C38-482F-A270-627E4A965B3C}" srcOrd="1" destOrd="0" presId="urn:microsoft.com/office/officeart/2005/8/layout/process3"/>
    <dgm:cxn modelId="{E7D3CE1C-52A2-4A55-A832-1BEA813662CB}" type="presParOf" srcId="{6DC170D1-8C38-482F-A270-627E4A965B3C}" destId="{BA9C1052-4F30-49D4-8BB7-51829165BB3C}" srcOrd="0" destOrd="0" presId="urn:microsoft.com/office/officeart/2005/8/layout/process3"/>
    <dgm:cxn modelId="{E7E8618E-1792-4F04-B0DB-FCCBE0592B00}" type="presParOf" srcId="{D4A532E2-0A6A-4BB3-A05F-3F40184CFC90}" destId="{2A2BDA8C-51FA-403C-9DDA-71FD2AB899B7}" srcOrd="2" destOrd="0" presId="urn:microsoft.com/office/officeart/2005/8/layout/process3"/>
    <dgm:cxn modelId="{35E6429D-CD82-4C39-B4B8-622E32882D69}" type="presParOf" srcId="{2A2BDA8C-51FA-403C-9DDA-71FD2AB899B7}" destId="{F22E1FFD-C92A-4777-8708-DCFA873A1351}" srcOrd="0" destOrd="0" presId="urn:microsoft.com/office/officeart/2005/8/layout/process3"/>
    <dgm:cxn modelId="{50B300F7-E377-4E1A-8970-E174FCFC6994}" type="presParOf" srcId="{2A2BDA8C-51FA-403C-9DDA-71FD2AB899B7}" destId="{4DB78ECB-7CE1-4388-BA9E-C38D275D2CC6}" srcOrd="1" destOrd="0" presId="urn:microsoft.com/office/officeart/2005/8/layout/process3"/>
    <dgm:cxn modelId="{4146746D-EE3B-4022-B1EC-938EF6128B81}" type="presParOf" srcId="{2A2BDA8C-51FA-403C-9DDA-71FD2AB899B7}" destId="{816D4965-A65A-4DEC-867D-123149A8BC92}" srcOrd="2" destOrd="0" presId="urn:microsoft.com/office/officeart/2005/8/layout/process3"/>
    <dgm:cxn modelId="{301A99EE-0977-4A9F-8AFA-D88928B9AF85}" type="presParOf" srcId="{D4A532E2-0A6A-4BB3-A05F-3F40184CFC90}" destId="{3BD047A5-CBFB-4C1D-A90E-F1026D6F2791}" srcOrd="3" destOrd="0" presId="urn:microsoft.com/office/officeart/2005/8/layout/process3"/>
    <dgm:cxn modelId="{4C084BCA-3C45-425B-AA5E-1D4285894C18}" type="presParOf" srcId="{3BD047A5-CBFB-4C1D-A90E-F1026D6F2791}" destId="{5F92559E-85BA-44A8-A955-EA8665EEF253}" srcOrd="0" destOrd="0" presId="urn:microsoft.com/office/officeart/2005/8/layout/process3"/>
    <dgm:cxn modelId="{F3B20273-37A0-4E54-8500-F1B3C87F38BD}" type="presParOf" srcId="{D4A532E2-0A6A-4BB3-A05F-3F40184CFC90}" destId="{83C204D3-725B-4B2A-A53B-459EF8F7128C}" srcOrd="4" destOrd="0" presId="urn:microsoft.com/office/officeart/2005/8/layout/process3"/>
    <dgm:cxn modelId="{90C0BFE5-AFC3-4F05-9DCC-E9E726AEF48C}" type="presParOf" srcId="{83C204D3-725B-4B2A-A53B-459EF8F7128C}" destId="{22767008-2CF1-4A27-BDD6-F26902977F38}" srcOrd="0" destOrd="0" presId="urn:microsoft.com/office/officeart/2005/8/layout/process3"/>
    <dgm:cxn modelId="{BF1DE1CB-7722-43F9-AA71-69A11432D124}" type="presParOf" srcId="{83C204D3-725B-4B2A-A53B-459EF8F7128C}" destId="{C2A94EF0-B564-4D7E-8618-719E36600CAC}" srcOrd="1" destOrd="0" presId="urn:microsoft.com/office/officeart/2005/8/layout/process3"/>
    <dgm:cxn modelId="{F40BEE16-C469-46A8-A22E-B931A0266464}" type="presParOf" srcId="{83C204D3-725B-4B2A-A53B-459EF8F7128C}" destId="{7F10CD4C-9527-4394-8E5E-A7FBE5FCA9D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88F310-4006-4CB9-B448-CB8066178EA3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113839E7-073D-4708-A999-783168EB5B46}">
      <dgm:prSet phldrT="[Text]" custT="1"/>
      <dgm:spPr/>
      <dgm:t>
        <a:bodyPr/>
        <a:lstStyle/>
        <a:p>
          <a:r>
            <a:rPr lang="sv-SE" sz="1600" dirty="0" smtClean="0"/>
            <a:t>Ändringar av Allmänna Villkor</a:t>
          </a:r>
          <a:endParaRPr lang="sv-SE" sz="1600" dirty="0"/>
        </a:p>
      </dgm:t>
    </dgm:pt>
    <dgm:pt modelId="{1424C3B1-B1A1-4336-8C24-A68253D6D330}" type="parTrans" cxnId="{E44CEF51-A5D5-4BB9-BF43-8BE6FC722054}">
      <dgm:prSet/>
      <dgm:spPr/>
      <dgm:t>
        <a:bodyPr/>
        <a:lstStyle/>
        <a:p>
          <a:endParaRPr lang="sv-SE"/>
        </a:p>
      </dgm:t>
    </dgm:pt>
    <dgm:pt modelId="{FB1997B3-BC49-4BE6-B480-71A3CCDA28C4}" type="sibTrans" cxnId="{E44CEF51-A5D5-4BB9-BF43-8BE6FC722054}">
      <dgm:prSet/>
      <dgm:spPr/>
      <dgm:t>
        <a:bodyPr/>
        <a:lstStyle/>
        <a:p>
          <a:endParaRPr lang="sv-SE"/>
        </a:p>
      </dgm:t>
    </dgm:pt>
    <dgm:pt modelId="{FE9109CA-05AD-4585-A935-A34283AA4B44}">
      <dgm:prSet phldrT="[Text]"/>
      <dgm:spPr/>
      <dgm:t>
        <a:bodyPr/>
        <a:lstStyle/>
        <a:p>
          <a:r>
            <a:rPr lang="sv-SE" dirty="0" smtClean="0"/>
            <a:t>Upphandlarens ändringar av Allmänna Villkor</a:t>
          </a:r>
          <a:endParaRPr lang="sv-SE" dirty="0"/>
        </a:p>
      </dgm:t>
    </dgm:pt>
    <dgm:pt modelId="{87B13004-DFDA-477F-8F3D-BF09C1450E23}" type="parTrans" cxnId="{E7449D1A-B8A2-48B9-9B9C-12510E7B7745}">
      <dgm:prSet/>
      <dgm:spPr/>
      <dgm:t>
        <a:bodyPr/>
        <a:lstStyle/>
        <a:p>
          <a:endParaRPr lang="sv-SE"/>
        </a:p>
      </dgm:t>
    </dgm:pt>
    <dgm:pt modelId="{25F7B5BB-6EAE-4DFC-A122-339606D09D8B}" type="sibTrans" cxnId="{E7449D1A-B8A2-48B9-9B9C-12510E7B7745}">
      <dgm:prSet/>
      <dgm:spPr/>
      <dgm:t>
        <a:bodyPr/>
        <a:lstStyle/>
        <a:p>
          <a:endParaRPr lang="sv-SE"/>
        </a:p>
      </dgm:t>
    </dgm:pt>
    <dgm:pt modelId="{30376A76-BF0C-492C-AB6F-E3AF402CFEF6}">
      <dgm:prSet phldrT="[Text]" custT="1"/>
      <dgm:spPr/>
      <dgm:t>
        <a:bodyPr/>
        <a:lstStyle/>
        <a:p>
          <a:r>
            <a:rPr lang="sv-SE" sz="1600" dirty="0" smtClean="0"/>
            <a:t>Allmänna Villkor</a:t>
          </a:r>
          <a:endParaRPr lang="sv-SE" sz="1600" dirty="0"/>
        </a:p>
      </dgm:t>
    </dgm:pt>
    <dgm:pt modelId="{79B8E614-2763-42E5-A22B-12D7BF521320}" type="parTrans" cxnId="{11C27461-D5F0-419D-96ED-4B4645EEE241}">
      <dgm:prSet/>
      <dgm:spPr/>
      <dgm:t>
        <a:bodyPr/>
        <a:lstStyle/>
        <a:p>
          <a:endParaRPr lang="sv-SE"/>
        </a:p>
      </dgm:t>
    </dgm:pt>
    <dgm:pt modelId="{87382D86-0028-47BE-943E-BA36ACA95CDF}" type="sibTrans" cxnId="{11C27461-D5F0-419D-96ED-4B4645EEE241}">
      <dgm:prSet/>
      <dgm:spPr/>
      <dgm:t>
        <a:bodyPr/>
        <a:lstStyle/>
        <a:p>
          <a:endParaRPr lang="sv-SE"/>
        </a:p>
      </dgm:t>
    </dgm:pt>
    <dgm:pt modelId="{5DF06565-316A-4AC9-B2C5-8D9954688E77}">
      <dgm:prSet phldrT="[Text]"/>
      <dgm:spPr/>
      <dgm:t>
        <a:bodyPr/>
        <a:lstStyle/>
        <a:p>
          <a:r>
            <a:rPr lang="sv-SE" dirty="0" smtClean="0"/>
            <a:t>Branschgemensamma definitioner</a:t>
          </a:r>
          <a:endParaRPr lang="sv-SE" dirty="0"/>
        </a:p>
      </dgm:t>
    </dgm:pt>
    <dgm:pt modelId="{23B203DE-B512-44ED-885D-331C6F022112}" type="parTrans" cxnId="{6078986C-4A72-4515-9B50-EEEC315DE835}">
      <dgm:prSet/>
      <dgm:spPr/>
      <dgm:t>
        <a:bodyPr/>
        <a:lstStyle/>
        <a:p>
          <a:endParaRPr lang="sv-SE"/>
        </a:p>
      </dgm:t>
    </dgm:pt>
    <dgm:pt modelId="{BC008B40-EC7F-41BB-BD9A-AC8CFC8C2CD0}" type="sibTrans" cxnId="{6078986C-4A72-4515-9B50-EEEC315DE835}">
      <dgm:prSet/>
      <dgm:spPr/>
      <dgm:t>
        <a:bodyPr/>
        <a:lstStyle/>
        <a:p>
          <a:endParaRPr lang="sv-SE"/>
        </a:p>
      </dgm:t>
    </dgm:pt>
    <dgm:pt modelId="{F05DECB7-B7B1-4E40-BA5A-629B23DAF22A}">
      <dgm:prSet phldrT="[Text]" custT="1"/>
      <dgm:spPr/>
      <dgm:t>
        <a:bodyPr/>
        <a:lstStyle/>
        <a:p>
          <a:r>
            <a:rPr lang="sv-SE" sz="1600" dirty="0" smtClean="0"/>
            <a:t>Samverkansavtal</a:t>
          </a:r>
          <a:endParaRPr lang="sv-SE" sz="1600" dirty="0"/>
        </a:p>
      </dgm:t>
    </dgm:pt>
    <dgm:pt modelId="{6F715604-D4BC-406C-B555-D8C46A57783E}" type="parTrans" cxnId="{9F910BBF-A8F2-4F7F-86A3-38DF8FDBCA8C}">
      <dgm:prSet/>
      <dgm:spPr/>
      <dgm:t>
        <a:bodyPr/>
        <a:lstStyle/>
        <a:p>
          <a:endParaRPr lang="sv-SE"/>
        </a:p>
      </dgm:t>
    </dgm:pt>
    <dgm:pt modelId="{25BB85CD-18AE-48AC-B7E9-6827D911BCA9}" type="sibTrans" cxnId="{9F910BBF-A8F2-4F7F-86A3-38DF8FDBCA8C}">
      <dgm:prSet/>
      <dgm:spPr/>
      <dgm:t>
        <a:bodyPr/>
        <a:lstStyle/>
        <a:p>
          <a:endParaRPr lang="sv-SE"/>
        </a:p>
      </dgm:t>
    </dgm:pt>
    <dgm:pt modelId="{374731F4-737A-4BBB-88C7-C6DFCB025EA2}">
      <dgm:prSet phldrT="[Text]"/>
      <dgm:spPr/>
      <dgm:t>
        <a:bodyPr/>
        <a:lstStyle/>
        <a:p>
          <a:r>
            <a:rPr lang="sv-SE" dirty="0" smtClean="0"/>
            <a:t>För att ytterligare driva samarbetet mot detta mål har Parterna ingått ett Samverkansavtal för att närmare reglera samarbetet mellan Parterna och eventuell infrastrukturhållare.</a:t>
          </a:r>
          <a:endParaRPr lang="sv-SE" dirty="0"/>
        </a:p>
      </dgm:t>
    </dgm:pt>
    <dgm:pt modelId="{A50120AD-D32E-4C61-BE9B-0037A9502AAB}" type="parTrans" cxnId="{F10449DE-33AF-4349-A0DC-22D317E93612}">
      <dgm:prSet/>
      <dgm:spPr/>
      <dgm:t>
        <a:bodyPr/>
        <a:lstStyle/>
        <a:p>
          <a:endParaRPr lang="sv-SE"/>
        </a:p>
      </dgm:t>
    </dgm:pt>
    <dgm:pt modelId="{2D730D50-7BFB-4971-97A5-2BEDC6C0D62E}" type="sibTrans" cxnId="{F10449DE-33AF-4349-A0DC-22D317E93612}">
      <dgm:prSet/>
      <dgm:spPr/>
      <dgm:t>
        <a:bodyPr/>
        <a:lstStyle/>
        <a:p>
          <a:endParaRPr lang="sv-SE"/>
        </a:p>
      </dgm:t>
    </dgm:pt>
    <dgm:pt modelId="{D4A532E2-0A6A-4BB3-A05F-3F40184CFC90}" type="pres">
      <dgm:prSet presAssocID="{0D88F310-4006-4CB9-B448-CB8066178EA3}" presName="linearFlow" presStyleCnt="0">
        <dgm:presLayoutVars>
          <dgm:dir/>
          <dgm:animLvl val="lvl"/>
          <dgm:resizeHandles val="exact"/>
        </dgm:presLayoutVars>
      </dgm:prSet>
      <dgm:spPr/>
    </dgm:pt>
    <dgm:pt modelId="{236BFA21-0487-4FC0-B977-C94D6A87C06D}" type="pres">
      <dgm:prSet presAssocID="{113839E7-073D-4708-A999-783168EB5B46}" presName="composite" presStyleCnt="0"/>
      <dgm:spPr/>
    </dgm:pt>
    <dgm:pt modelId="{E54F644C-FECB-401E-8A7F-47CC78401915}" type="pres">
      <dgm:prSet presAssocID="{113839E7-073D-4708-A999-783168EB5B46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D6B0D7C8-08CF-474A-890F-E0224E53D82B}" type="pres">
      <dgm:prSet presAssocID="{113839E7-073D-4708-A999-783168EB5B46}" presName="parSh" presStyleLbl="node1" presStyleIdx="0" presStyleCnt="3"/>
      <dgm:spPr/>
    </dgm:pt>
    <dgm:pt modelId="{9054FFA5-D574-4515-B4DD-E79EE04B5E7A}" type="pres">
      <dgm:prSet presAssocID="{113839E7-073D-4708-A999-783168EB5B46}" presName="desTx" presStyleLbl="fgAcc1" presStyleIdx="0" presStyleCnt="3" custLinFactNeighborX="-20702" custLinFactNeighborY="12027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DC170D1-8C38-482F-A270-627E4A965B3C}" type="pres">
      <dgm:prSet presAssocID="{FB1997B3-BC49-4BE6-B480-71A3CCDA28C4}" presName="sibTrans" presStyleLbl="sibTrans2D1" presStyleIdx="0" presStyleCnt="2"/>
      <dgm:spPr/>
    </dgm:pt>
    <dgm:pt modelId="{BA9C1052-4F30-49D4-8BB7-51829165BB3C}" type="pres">
      <dgm:prSet presAssocID="{FB1997B3-BC49-4BE6-B480-71A3CCDA28C4}" presName="connTx" presStyleLbl="sibTrans2D1" presStyleIdx="0" presStyleCnt="2"/>
      <dgm:spPr/>
    </dgm:pt>
    <dgm:pt modelId="{2A2BDA8C-51FA-403C-9DDA-71FD2AB899B7}" type="pres">
      <dgm:prSet presAssocID="{30376A76-BF0C-492C-AB6F-E3AF402CFEF6}" presName="composite" presStyleCnt="0"/>
      <dgm:spPr/>
    </dgm:pt>
    <dgm:pt modelId="{F22E1FFD-C92A-4777-8708-DCFA873A1351}" type="pres">
      <dgm:prSet presAssocID="{30376A76-BF0C-492C-AB6F-E3AF402CFEF6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DB78ECB-7CE1-4388-BA9E-C38D275D2CC6}" type="pres">
      <dgm:prSet presAssocID="{30376A76-BF0C-492C-AB6F-E3AF402CFEF6}" presName="parSh" presStyleLbl="node1" presStyleIdx="1" presStyleCnt="3" custLinFactNeighborX="-1334" custLinFactNeighborY="1339"/>
      <dgm:spPr/>
    </dgm:pt>
    <dgm:pt modelId="{816D4965-A65A-4DEC-867D-123149A8BC92}" type="pres">
      <dgm:prSet presAssocID="{30376A76-BF0C-492C-AB6F-E3AF402CFEF6}" presName="desTx" presStyleLbl="fgAcc1" presStyleIdx="1" presStyleCnt="3" custScaleX="132377" custLinFactNeighborX="-12449" custLinFactNeighborY="15892">
        <dgm:presLayoutVars>
          <dgm:bulletEnabled val="1"/>
        </dgm:presLayoutVars>
      </dgm:prSet>
      <dgm:spPr/>
    </dgm:pt>
    <dgm:pt modelId="{3BD047A5-CBFB-4C1D-A90E-F1026D6F2791}" type="pres">
      <dgm:prSet presAssocID="{87382D86-0028-47BE-943E-BA36ACA95CDF}" presName="sibTrans" presStyleLbl="sibTrans2D1" presStyleIdx="1" presStyleCnt="2"/>
      <dgm:spPr/>
    </dgm:pt>
    <dgm:pt modelId="{5F92559E-85BA-44A8-A955-EA8665EEF253}" type="pres">
      <dgm:prSet presAssocID="{87382D86-0028-47BE-943E-BA36ACA95CDF}" presName="connTx" presStyleLbl="sibTrans2D1" presStyleIdx="1" presStyleCnt="2"/>
      <dgm:spPr/>
    </dgm:pt>
    <dgm:pt modelId="{83C204D3-725B-4B2A-A53B-459EF8F7128C}" type="pres">
      <dgm:prSet presAssocID="{F05DECB7-B7B1-4E40-BA5A-629B23DAF22A}" presName="composite" presStyleCnt="0"/>
      <dgm:spPr/>
    </dgm:pt>
    <dgm:pt modelId="{22767008-2CF1-4A27-BDD6-F26902977F38}" type="pres">
      <dgm:prSet presAssocID="{F05DECB7-B7B1-4E40-BA5A-629B23DAF22A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2A94EF0-B564-4D7E-8618-719E36600CAC}" type="pres">
      <dgm:prSet presAssocID="{F05DECB7-B7B1-4E40-BA5A-629B23DAF22A}" presName="parSh" presStyleLbl="node1" presStyleIdx="2" presStyleCnt="3"/>
      <dgm:spPr/>
      <dgm:t>
        <a:bodyPr/>
        <a:lstStyle/>
        <a:p>
          <a:endParaRPr lang="sv-SE"/>
        </a:p>
      </dgm:t>
    </dgm:pt>
    <dgm:pt modelId="{7F10CD4C-9527-4394-8E5E-A7FBE5FCA9DA}" type="pres">
      <dgm:prSet presAssocID="{F05DECB7-B7B1-4E40-BA5A-629B23DAF22A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58C8C937-BB85-400E-924E-C1EEE7663D14}" type="presOf" srcId="{113839E7-073D-4708-A999-783168EB5B46}" destId="{E54F644C-FECB-401E-8A7F-47CC78401915}" srcOrd="0" destOrd="0" presId="urn:microsoft.com/office/officeart/2005/8/layout/process3"/>
    <dgm:cxn modelId="{1FC6BC3A-36E9-4A48-90FE-D244A19A9BCA}" type="presOf" srcId="{113839E7-073D-4708-A999-783168EB5B46}" destId="{D6B0D7C8-08CF-474A-890F-E0224E53D82B}" srcOrd="1" destOrd="0" presId="urn:microsoft.com/office/officeart/2005/8/layout/process3"/>
    <dgm:cxn modelId="{548F421C-06CF-41BE-B07C-C37ECC633168}" type="presOf" srcId="{87382D86-0028-47BE-943E-BA36ACA95CDF}" destId="{5F92559E-85BA-44A8-A955-EA8665EEF253}" srcOrd="1" destOrd="0" presId="urn:microsoft.com/office/officeart/2005/8/layout/process3"/>
    <dgm:cxn modelId="{E2A7D013-2E41-4DCD-B57D-AAE763589C86}" type="presOf" srcId="{30376A76-BF0C-492C-AB6F-E3AF402CFEF6}" destId="{F22E1FFD-C92A-4777-8708-DCFA873A1351}" srcOrd="0" destOrd="0" presId="urn:microsoft.com/office/officeart/2005/8/layout/process3"/>
    <dgm:cxn modelId="{F10449DE-33AF-4349-A0DC-22D317E93612}" srcId="{F05DECB7-B7B1-4E40-BA5A-629B23DAF22A}" destId="{374731F4-737A-4BBB-88C7-C6DFCB025EA2}" srcOrd="0" destOrd="0" parTransId="{A50120AD-D32E-4C61-BE9B-0037A9502AAB}" sibTransId="{2D730D50-7BFB-4971-97A5-2BEDC6C0D62E}"/>
    <dgm:cxn modelId="{28B8C9D9-7AC7-4F87-93D6-02B08A47D7E2}" type="presOf" srcId="{FB1997B3-BC49-4BE6-B480-71A3CCDA28C4}" destId="{6DC170D1-8C38-482F-A270-627E4A965B3C}" srcOrd="0" destOrd="0" presId="urn:microsoft.com/office/officeart/2005/8/layout/process3"/>
    <dgm:cxn modelId="{E44CEF51-A5D5-4BB9-BF43-8BE6FC722054}" srcId="{0D88F310-4006-4CB9-B448-CB8066178EA3}" destId="{113839E7-073D-4708-A999-783168EB5B46}" srcOrd="0" destOrd="0" parTransId="{1424C3B1-B1A1-4336-8C24-A68253D6D330}" sibTransId="{FB1997B3-BC49-4BE6-B480-71A3CCDA28C4}"/>
    <dgm:cxn modelId="{638CA540-F011-41E7-8B38-7F0926BD63E4}" type="presOf" srcId="{374731F4-737A-4BBB-88C7-C6DFCB025EA2}" destId="{7F10CD4C-9527-4394-8E5E-A7FBE5FCA9DA}" srcOrd="0" destOrd="0" presId="urn:microsoft.com/office/officeart/2005/8/layout/process3"/>
    <dgm:cxn modelId="{8791EBD8-368D-415F-A630-FD52ACA724DE}" type="presOf" srcId="{FE9109CA-05AD-4585-A935-A34283AA4B44}" destId="{9054FFA5-D574-4515-B4DD-E79EE04B5E7A}" srcOrd="0" destOrd="0" presId="urn:microsoft.com/office/officeart/2005/8/layout/process3"/>
    <dgm:cxn modelId="{020D38B6-4318-4677-8F0F-AFC561761F98}" type="presOf" srcId="{0D88F310-4006-4CB9-B448-CB8066178EA3}" destId="{D4A532E2-0A6A-4BB3-A05F-3F40184CFC90}" srcOrd="0" destOrd="0" presId="urn:microsoft.com/office/officeart/2005/8/layout/process3"/>
    <dgm:cxn modelId="{943B181F-4EE2-4892-BA78-B8CD688A885A}" type="presOf" srcId="{5DF06565-316A-4AC9-B2C5-8D9954688E77}" destId="{816D4965-A65A-4DEC-867D-123149A8BC92}" srcOrd="0" destOrd="0" presId="urn:microsoft.com/office/officeart/2005/8/layout/process3"/>
    <dgm:cxn modelId="{E7449D1A-B8A2-48B9-9B9C-12510E7B7745}" srcId="{113839E7-073D-4708-A999-783168EB5B46}" destId="{FE9109CA-05AD-4585-A935-A34283AA4B44}" srcOrd="0" destOrd="0" parTransId="{87B13004-DFDA-477F-8F3D-BF09C1450E23}" sibTransId="{25F7B5BB-6EAE-4DFC-A122-339606D09D8B}"/>
    <dgm:cxn modelId="{EFCC48ED-073A-4ED8-84B9-2B41FC43849C}" type="presOf" srcId="{F05DECB7-B7B1-4E40-BA5A-629B23DAF22A}" destId="{22767008-2CF1-4A27-BDD6-F26902977F38}" srcOrd="0" destOrd="0" presId="urn:microsoft.com/office/officeart/2005/8/layout/process3"/>
    <dgm:cxn modelId="{F7C996A9-1007-4D5A-A7AE-612461FD6BDE}" type="presOf" srcId="{FB1997B3-BC49-4BE6-B480-71A3CCDA28C4}" destId="{BA9C1052-4F30-49D4-8BB7-51829165BB3C}" srcOrd="1" destOrd="0" presId="urn:microsoft.com/office/officeart/2005/8/layout/process3"/>
    <dgm:cxn modelId="{33C37974-C29D-4827-84BB-A8A602FBE69F}" type="presOf" srcId="{87382D86-0028-47BE-943E-BA36ACA95CDF}" destId="{3BD047A5-CBFB-4C1D-A90E-F1026D6F2791}" srcOrd="0" destOrd="0" presId="urn:microsoft.com/office/officeart/2005/8/layout/process3"/>
    <dgm:cxn modelId="{6078986C-4A72-4515-9B50-EEEC315DE835}" srcId="{30376A76-BF0C-492C-AB6F-E3AF402CFEF6}" destId="{5DF06565-316A-4AC9-B2C5-8D9954688E77}" srcOrd="0" destOrd="0" parTransId="{23B203DE-B512-44ED-885D-331C6F022112}" sibTransId="{BC008B40-EC7F-41BB-BD9A-AC8CFC8C2CD0}"/>
    <dgm:cxn modelId="{1B488388-4635-4DD3-9EED-5F973F69C12B}" type="presOf" srcId="{F05DECB7-B7B1-4E40-BA5A-629B23DAF22A}" destId="{C2A94EF0-B564-4D7E-8618-719E36600CAC}" srcOrd="1" destOrd="0" presId="urn:microsoft.com/office/officeart/2005/8/layout/process3"/>
    <dgm:cxn modelId="{11C27461-D5F0-419D-96ED-4B4645EEE241}" srcId="{0D88F310-4006-4CB9-B448-CB8066178EA3}" destId="{30376A76-BF0C-492C-AB6F-E3AF402CFEF6}" srcOrd="1" destOrd="0" parTransId="{79B8E614-2763-42E5-A22B-12D7BF521320}" sibTransId="{87382D86-0028-47BE-943E-BA36ACA95CDF}"/>
    <dgm:cxn modelId="{9F910BBF-A8F2-4F7F-86A3-38DF8FDBCA8C}" srcId="{0D88F310-4006-4CB9-B448-CB8066178EA3}" destId="{F05DECB7-B7B1-4E40-BA5A-629B23DAF22A}" srcOrd="2" destOrd="0" parTransId="{6F715604-D4BC-406C-B555-D8C46A57783E}" sibTransId="{25BB85CD-18AE-48AC-B7E9-6827D911BCA9}"/>
    <dgm:cxn modelId="{DD003FAB-F003-4D4F-9C62-8C2061A64816}" type="presOf" srcId="{30376A76-BF0C-492C-AB6F-E3AF402CFEF6}" destId="{4DB78ECB-7CE1-4388-BA9E-C38D275D2CC6}" srcOrd="1" destOrd="0" presId="urn:microsoft.com/office/officeart/2005/8/layout/process3"/>
    <dgm:cxn modelId="{10EFDC77-69F4-4FBC-B8C6-1CBA84333B6C}" type="presParOf" srcId="{D4A532E2-0A6A-4BB3-A05F-3F40184CFC90}" destId="{236BFA21-0487-4FC0-B977-C94D6A87C06D}" srcOrd="0" destOrd="0" presId="urn:microsoft.com/office/officeart/2005/8/layout/process3"/>
    <dgm:cxn modelId="{64E428DE-5D68-4D6F-85AA-AFD1751588D9}" type="presParOf" srcId="{236BFA21-0487-4FC0-B977-C94D6A87C06D}" destId="{E54F644C-FECB-401E-8A7F-47CC78401915}" srcOrd="0" destOrd="0" presId="urn:microsoft.com/office/officeart/2005/8/layout/process3"/>
    <dgm:cxn modelId="{9186DB0D-8FC2-43BF-B029-5C2B0F1458BF}" type="presParOf" srcId="{236BFA21-0487-4FC0-B977-C94D6A87C06D}" destId="{D6B0D7C8-08CF-474A-890F-E0224E53D82B}" srcOrd="1" destOrd="0" presId="urn:microsoft.com/office/officeart/2005/8/layout/process3"/>
    <dgm:cxn modelId="{4A58FAC9-DBA8-4CA7-8B14-E43978DC75E2}" type="presParOf" srcId="{236BFA21-0487-4FC0-B977-C94D6A87C06D}" destId="{9054FFA5-D574-4515-B4DD-E79EE04B5E7A}" srcOrd="2" destOrd="0" presId="urn:microsoft.com/office/officeart/2005/8/layout/process3"/>
    <dgm:cxn modelId="{733CB07D-BE14-4F91-9A27-0D4F4B4C0A4B}" type="presParOf" srcId="{D4A532E2-0A6A-4BB3-A05F-3F40184CFC90}" destId="{6DC170D1-8C38-482F-A270-627E4A965B3C}" srcOrd="1" destOrd="0" presId="urn:microsoft.com/office/officeart/2005/8/layout/process3"/>
    <dgm:cxn modelId="{BBB8B5D2-06C4-4677-A3DA-AF923AED27AE}" type="presParOf" srcId="{6DC170D1-8C38-482F-A270-627E4A965B3C}" destId="{BA9C1052-4F30-49D4-8BB7-51829165BB3C}" srcOrd="0" destOrd="0" presId="urn:microsoft.com/office/officeart/2005/8/layout/process3"/>
    <dgm:cxn modelId="{13B2BF7F-4F9C-4C50-A873-4C8CBA9C1169}" type="presParOf" srcId="{D4A532E2-0A6A-4BB3-A05F-3F40184CFC90}" destId="{2A2BDA8C-51FA-403C-9DDA-71FD2AB899B7}" srcOrd="2" destOrd="0" presId="urn:microsoft.com/office/officeart/2005/8/layout/process3"/>
    <dgm:cxn modelId="{EE09E86E-62E0-43D1-9A14-2FAF3DC499F8}" type="presParOf" srcId="{2A2BDA8C-51FA-403C-9DDA-71FD2AB899B7}" destId="{F22E1FFD-C92A-4777-8708-DCFA873A1351}" srcOrd="0" destOrd="0" presId="urn:microsoft.com/office/officeart/2005/8/layout/process3"/>
    <dgm:cxn modelId="{656EA7CB-608B-42EE-96CE-97D5D7768D6B}" type="presParOf" srcId="{2A2BDA8C-51FA-403C-9DDA-71FD2AB899B7}" destId="{4DB78ECB-7CE1-4388-BA9E-C38D275D2CC6}" srcOrd="1" destOrd="0" presId="urn:microsoft.com/office/officeart/2005/8/layout/process3"/>
    <dgm:cxn modelId="{AC200DF0-79E0-47FA-B35E-121DD8FD548A}" type="presParOf" srcId="{2A2BDA8C-51FA-403C-9DDA-71FD2AB899B7}" destId="{816D4965-A65A-4DEC-867D-123149A8BC92}" srcOrd="2" destOrd="0" presId="urn:microsoft.com/office/officeart/2005/8/layout/process3"/>
    <dgm:cxn modelId="{A12A4675-FBAC-4898-8B49-220445362375}" type="presParOf" srcId="{D4A532E2-0A6A-4BB3-A05F-3F40184CFC90}" destId="{3BD047A5-CBFB-4C1D-A90E-F1026D6F2791}" srcOrd="3" destOrd="0" presId="urn:microsoft.com/office/officeart/2005/8/layout/process3"/>
    <dgm:cxn modelId="{4C17F12A-A1FA-4F81-BE04-6E7698B8B8EE}" type="presParOf" srcId="{3BD047A5-CBFB-4C1D-A90E-F1026D6F2791}" destId="{5F92559E-85BA-44A8-A955-EA8665EEF253}" srcOrd="0" destOrd="0" presId="urn:microsoft.com/office/officeart/2005/8/layout/process3"/>
    <dgm:cxn modelId="{74B4FDFB-882C-4B7C-9C99-BA3C38F2B863}" type="presParOf" srcId="{D4A532E2-0A6A-4BB3-A05F-3F40184CFC90}" destId="{83C204D3-725B-4B2A-A53B-459EF8F7128C}" srcOrd="4" destOrd="0" presId="urn:microsoft.com/office/officeart/2005/8/layout/process3"/>
    <dgm:cxn modelId="{A6B58E60-AD8A-481D-82F3-9783BA3A9399}" type="presParOf" srcId="{83C204D3-725B-4B2A-A53B-459EF8F7128C}" destId="{22767008-2CF1-4A27-BDD6-F26902977F38}" srcOrd="0" destOrd="0" presId="urn:microsoft.com/office/officeart/2005/8/layout/process3"/>
    <dgm:cxn modelId="{FBD92B68-15C7-4C86-BF43-5946E1DD375D}" type="presParOf" srcId="{83C204D3-725B-4B2A-A53B-459EF8F7128C}" destId="{C2A94EF0-B564-4D7E-8618-719E36600CAC}" srcOrd="1" destOrd="0" presId="urn:microsoft.com/office/officeart/2005/8/layout/process3"/>
    <dgm:cxn modelId="{9E8F7F89-7F40-4477-A585-1F8EF96203D6}" type="presParOf" srcId="{83C204D3-725B-4B2A-A53B-459EF8F7128C}" destId="{7F10CD4C-9527-4394-8E5E-A7FBE5FCA9D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88F310-4006-4CB9-B448-CB8066178EA3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113839E7-073D-4708-A999-783168EB5B46}">
      <dgm:prSet phldrT="[Text]" custT="1"/>
      <dgm:spPr/>
      <dgm:t>
        <a:bodyPr/>
        <a:lstStyle/>
        <a:p>
          <a:r>
            <a:rPr lang="sv-SE" sz="1600" dirty="0" smtClean="0"/>
            <a:t>Övriga avtalsbilagor</a:t>
          </a:r>
          <a:endParaRPr lang="sv-SE" sz="1600" dirty="0"/>
        </a:p>
      </dgm:t>
    </dgm:pt>
    <dgm:pt modelId="{1424C3B1-B1A1-4336-8C24-A68253D6D330}" type="parTrans" cxnId="{E44CEF51-A5D5-4BB9-BF43-8BE6FC722054}">
      <dgm:prSet/>
      <dgm:spPr/>
      <dgm:t>
        <a:bodyPr/>
        <a:lstStyle/>
        <a:p>
          <a:endParaRPr lang="sv-SE"/>
        </a:p>
      </dgm:t>
    </dgm:pt>
    <dgm:pt modelId="{FB1997B3-BC49-4BE6-B480-71A3CCDA28C4}" type="sibTrans" cxnId="{E44CEF51-A5D5-4BB9-BF43-8BE6FC722054}">
      <dgm:prSet/>
      <dgm:spPr/>
      <dgm:t>
        <a:bodyPr/>
        <a:lstStyle/>
        <a:p>
          <a:endParaRPr lang="sv-SE"/>
        </a:p>
      </dgm:t>
    </dgm:pt>
    <dgm:pt modelId="{FE9109CA-05AD-4585-A935-A34283AA4B44}">
      <dgm:prSet phldrT="[Text]" custT="1"/>
      <dgm:spPr/>
      <dgm:t>
        <a:bodyPr/>
        <a:lstStyle/>
        <a:p>
          <a:r>
            <a:rPr lang="sv-SE" sz="1800" dirty="0" smtClean="0"/>
            <a:t>Buss 2014</a:t>
          </a:r>
          <a:endParaRPr lang="sv-SE" sz="1800" dirty="0"/>
        </a:p>
      </dgm:t>
    </dgm:pt>
    <dgm:pt modelId="{87B13004-DFDA-477F-8F3D-BF09C1450E23}" type="parTrans" cxnId="{E7449D1A-B8A2-48B9-9B9C-12510E7B7745}">
      <dgm:prSet/>
      <dgm:spPr/>
      <dgm:t>
        <a:bodyPr/>
        <a:lstStyle/>
        <a:p>
          <a:endParaRPr lang="sv-SE"/>
        </a:p>
      </dgm:t>
    </dgm:pt>
    <dgm:pt modelId="{25F7B5BB-6EAE-4DFC-A122-339606D09D8B}" type="sibTrans" cxnId="{E7449D1A-B8A2-48B9-9B9C-12510E7B7745}">
      <dgm:prSet/>
      <dgm:spPr/>
      <dgm:t>
        <a:bodyPr/>
        <a:lstStyle/>
        <a:p>
          <a:endParaRPr lang="sv-SE"/>
        </a:p>
      </dgm:t>
    </dgm:pt>
    <dgm:pt modelId="{74823F14-B322-4279-BBD9-B3AB99ECBD72}">
      <dgm:prSet phldrT="[Text]" custT="1"/>
      <dgm:spPr/>
      <dgm:t>
        <a:bodyPr/>
        <a:lstStyle/>
        <a:p>
          <a:r>
            <a:rPr lang="sv-SE" sz="1800" dirty="0" smtClean="0"/>
            <a:t>Miljöprogram</a:t>
          </a:r>
          <a:endParaRPr lang="sv-SE" sz="1800" dirty="0"/>
        </a:p>
      </dgm:t>
    </dgm:pt>
    <dgm:pt modelId="{B760B97C-CE00-40E7-BF7E-69697D5832A0}" type="parTrans" cxnId="{C3DF61C3-B40C-4607-8D39-97171E527FDD}">
      <dgm:prSet/>
      <dgm:spPr/>
      <dgm:t>
        <a:bodyPr/>
        <a:lstStyle/>
        <a:p>
          <a:endParaRPr lang="sv-SE"/>
        </a:p>
      </dgm:t>
    </dgm:pt>
    <dgm:pt modelId="{1A086483-B3B3-4A43-BC36-5E149E2165E5}" type="sibTrans" cxnId="{C3DF61C3-B40C-4607-8D39-97171E527FDD}">
      <dgm:prSet/>
      <dgm:spPr/>
      <dgm:t>
        <a:bodyPr/>
        <a:lstStyle/>
        <a:p>
          <a:endParaRPr lang="sv-SE"/>
        </a:p>
      </dgm:t>
    </dgm:pt>
    <dgm:pt modelId="{7147CC05-F39F-4753-90F3-999C291F0D9D}">
      <dgm:prSet phldrT="[Text]" custT="1"/>
      <dgm:spPr/>
      <dgm:t>
        <a:bodyPr/>
        <a:lstStyle/>
        <a:p>
          <a:r>
            <a:rPr lang="sv-SE" sz="1800" dirty="0" smtClean="0"/>
            <a:t>Miljökravsbilaga</a:t>
          </a:r>
          <a:endParaRPr lang="sv-SE" sz="1800" dirty="0"/>
        </a:p>
      </dgm:t>
    </dgm:pt>
    <dgm:pt modelId="{BC16B8F6-3C0A-4B4E-92D6-679DAB59858C}" type="parTrans" cxnId="{B7D72BD1-A111-4619-97ED-825AAA566B70}">
      <dgm:prSet/>
      <dgm:spPr/>
      <dgm:t>
        <a:bodyPr/>
        <a:lstStyle/>
        <a:p>
          <a:endParaRPr lang="sv-SE"/>
        </a:p>
      </dgm:t>
    </dgm:pt>
    <dgm:pt modelId="{6331C245-582E-40B8-84D2-511817D48FB2}" type="sibTrans" cxnId="{B7D72BD1-A111-4619-97ED-825AAA566B70}">
      <dgm:prSet/>
      <dgm:spPr/>
      <dgm:t>
        <a:bodyPr/>
        <a:lstStyle/>
        <a:p>
          <a:endParaRPr lang="sv-SE"/>
        </a:p>
      </dgm:t>
    </dgm:pt>
    <dgm:pt modelId="{1366D87B-A1F3-4293-AAC1-BD931B0DCFB0}">
      <dgm:prSet phldrT="[Text]" custT="1"/>
      <dgm:spPr/>
      <dgm:t>
        <a:bodyPr/>
        <a:lstStyle/>
        <a:p>
          <a:r>
            <a:rPr lang="sv-SE" sz="1800" dirty="0" smtClean="0"/>
            <a:t>Program Trygghet &amp; Säkerhet</a:t>
          </a:r>
          <a:endParaRPr lang="sv-SE" sz="1800" dirty="0"/>
        </a:p>
      </dgm:t>
    </dgm:pt>
    <dgm:pt modelId="{77F4381C-094A-4990-A943-5DB527796A73}" type="parTrans" cxnId="{3FB3E3BE-509F-46A1-9114-5FADF3E18F65}">
      <dgm:prSet/>
      <dgm:spPr/>
      <dgm:t>
        <a:bodyPr/>
        <a:lstStyle/>
        <a:p>
          <a:endParaRPr lang="sv-SE"/>
        </a:p>
      </dgm:t>
    </dgm:pt>
    <dgm:pt modelId="{0E50FCB2-FC0B-4021-904E-C867D49B000E}" type="sibTrans" cxnId="{3FB3E3BE-509F-46A1-9114-5FADF3E18F65}">
      <dgm:prSet/>
      <dgm:spPr/>
      <dgm:t>
        <a:bodyPr/>
        <a:lstStyle/>
        <a:p>
          <a:endParaRPr lang="sv-SE"/>
        </a:p>
      </dgm:t>
    </dgm:pt>
    <dgm:pt modelId="{D908E6E0-49A5-4C4C-9039-7AAE168B540A}">
      <dgm:prSet phldrT="[Text]" custT="1"/>
      <dgm:spPr/>
      <dgm:t>
        <a:bodyPr/>
        <a:lstStyle/>
        <a:p>
          <a:r>
            <a:rPr lang="sv-SE" sz="1800" dirty="0" smtClean="0"/>
            <a:t>Kravbilaga Trygghet &amp; Säkerhet</a:t>
          </a:r>
          <a:endParaRPr lang="sv-SE" sz="1800" dirty="0"/>
        </a:p>
      </dgm:t>
    </dgm:pt>
    <dgm:pt modelId="{987170AB-1C3C-476A-9D1A-F87252A68AAB}" type="parTrans" cxnId="{7C648F6A-0A3A-40E0-9A34-CB2C543CF47F}">
      <dgm:prSet/>
      <dgm:spPr/>
      <dgm:t>
        <a:bodyPr/>
        <a:lstStyle/>
        <a:p>
          <a:endParaRPr lang="sv-SE"/>
        </a:p>
      </dgm:t>
    </dgm:pt>
    <dgm:pt modelId="{4BA6E49C-8B54-45CC-AEC9-E7271A1A8E38}" type="sibTrans" cxnId="{7C648F6A-0A3A-40E0-9A34-CB2C543CF47F}">
      <dgm:prSet/>
      <dgm:spPr/>
      <dgm:t>
        <a:bodyPr/>
        <a:lstStyle/>
        <a:p>
          <a:endParaRPr lang="sv-SE"/>
        </a:p>
      </dgm:t>
    </dgm:pt>
    <dgm:pt modelId="{D4A532E2-0A6A-4BB3-A05F-3F40184CFC90}" type="pres">
      <dgm:prSet presAssocID="{0D88F310-4006-4CB9-B448-CB8066178EA3}" presName="linearFlow" presStyleCnt="0">
        <dgm:presLayoutVars>
          <dgm:dir/>
          <dgm:animLvl val="lvl"/>
          <dgm:resizeHandles val="exact"/>
        </dgm:presLayoutVars>
      </dgm:prSet>
      <dgm:spPr/>
    </dgm:pt>
    <dgm:pt modelId="{236BFA21-0487-4FC0-B977-C94D6A87C06D}" type="pres">
      <dgm:prSet presAssocID="{113839E7-073D-4708-A999-783168EB5B46}" presName="composite" presStyleCnt="0"/>
      <dgm:spPr/>
    </dgm:pt>
    <dgm:pt modelId="{E54F644C-FECB-401E-8A7F-47CC78401915}" type="pres">
      <dgm:prSet presAssocID="{113839E7-073D-4708-A999-783168EB5B46}" presName="parTx" presStyleLbl="node1" presStyleIdx="0" presStyleCnt="1">
        <dgm:presLayoutVars>
          <dgm:chMax val="0"/>
          <dgm:chPref val="0"/>
          <dgm:bulletEnabled val="1"/>
        </dgm:presLayoutVars>
      </dgm:prSet>
      <dgm:spPr/>
    </dgm:pt>
    <dgm:pt modelId="{D6B0D7C8-08CF-474A-890F-E0224E53D82B}" type="pres">
      <dgm:prSet presAssocID="{113839E7-073D-4708-A999-783168EB5B46}" presName="parSh" presStyleLbl="node1" presStyleIdx="0" presStyleCnt="1"/>
      <dgm:spPr/>
    </dgm:pt>
    <dgm:pt modelId="{9054FFA5-D574-4515-B4DD-E79EE04B5E7A}" type="pres">
      <dgm:prSet presAssocID="{113839E7-073D-4708-A999-783168EB5B46}" presName="desTx" presStyleLbl="fgAcc1" presStyleIdx="0" presStyleCnt="1" custLinFactNeighborX="-20702" custLinFactNeighborY="12027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7C648F6A-0A3A-40E0-9A34-CB2C543CF47F}" srcId="{113839E7-073D-4708-A999-783168EB5B46}" destId="{D908E6E0-49A5-4C4C-9039-7AAE168B540A}" srcOrd="4" destOrd="0" parTransId="{987170AB-1C3C-476A-9D1A-F87252A68AAB}" sibTransId="{4BA6E49C-8B54-45CC-AEC9-E7271A1A8E38}"/>
    <dgm:cxn modelId="{95DEC907-4EC8-49EB-8FE3-A95ECA3838D8}" type="presOf" srcId="{D908E6E0-49A5-4C4C-9039-7AAE168B540A}" destId="{9054FFA5-D574-4515-B4DD-E79EE04B5E7A}" srcOrd="0" destOrd="4" presId="urn:microsoft.com/office/officeart/2005/8/layout/process3"/>
    <dgm:cxn modelId="{3FB3E3BE-509F-46A1-9114-5FADF3E18F65}" srcId="{113839E7-073D-4708-A999-783168EB5B46}" destId="{1366D87B-A1F3-4293-AAC1-BD931B0DCFB0}" srcOrd="3" destOrd="0" parTransId="{77F4381C-094A-4990-A943-5DB527796A73}" sibTransId="{0E50FCB2-FC0B-4021-904E-C867D49B000E}"/>
    <dgm:cxn modelId="{C3DF61C3-B40C-4607-8D39-97171E527FDD}" srcId="{113839E7-073D-4708-A999-783168EB5B46}" destId="{74823F14-B322-4279-BBD9-B3AB99ECBD72}" srcOrd="1" destOrd="0" parTransId="{B760B97C-CE00-40E7-BF7E-69697D5832A0}" sibTransId="{1A086483-B3B3-4A43-BC36-5E149E2165E5}"/>
    <dgm:cxn modelId="{622F09E7-AFE1-44DC-87D6-8E94F1D8DCED}" type="presOf" srcId="{74823F14-B322-4279-BBD9-B3AB99ECBD72}" destId="{9054FFA5-D574-4515-B4DD-E79EE04B5E7A}" srcOrd="0" destOrd="1" presId="urn:microsoft.com/office/officeart/2005/8/layout/process3"/>
    <dgm:cxn modelId="{4CEA1FAF-E8A3-4550-8D5F-4E33BE79067F}" type="presOf" srcId="{1366D87B-A1F3-4293-AAC1-BD931B0DCFB0}" destId="{9054FFA5-D574-4515-B4DD-E79EE04B5E7A}" srcOrd="0" destOrd="3" presId="urn:microsoft.com/office/officeart/2005/8/layout/process3"/>
    <dgm:cxn modelId="{70B5B245-9990-491B-A68F-1ADA8D84206C}" type="presOf" srcId="{113839E7-073D-4708-A999-783168EB5B46}" destId="{D6B0D7C8-08CF-474A-890F-E0224E53D82B}" srcOrd="1" destOrd="0" presId="urn:microsoft.com/office/officeart/2005/8/layout/process3"/>
    <dgm:cxn modelId="{576F025A-8E94-4726-ACE5-669BE8AD97D3}" type="presOf" srcId="{7147CC05-F39F-4753-90F3-999C291F0D9D}" destId="{9054FFA5-D574-4515-B4DD-E79EE04B5E7A}" srcOrd="0" destOrd="2" presId="urn:microsoft.com/office/officeart/2005/8/layout/process3"/>
    <dgm:cxn modelId="{71AA420A-123B-4461-BCA3-9377C89D28EE}" type="presOf" srcId="{FE9109CA-05AD-4585-A935-A34283AA4B44}" destId="{9054FFA5-D574-4515-B4DD-E79EE04B5E7A}" srcOrd="0" destOrd="0" presId="urn:microsoft.com/office/officeart/2005/8/layout/process3"/>
    <dgm:cxn modelId="{8B2B31B2-422E-4403-82ED-DAC7AEAF865A}" type="presOf" srcId="{113839E7-073D-4708-A999-783168EB5B46}" destId="{E54F644C-FECB-401E-8A7F-47CC78401915}" srcOrd="0" destOrd="0" presId="urn:microsoft.com/office/officeart/2005/8/layout/process3"/>
    <dgm:cxn modelId="{B7D72BD1-A111-4619-97ED-825AAA566B70}" srcId="{113839E7-073D-4708-A999-783168EB5B46}" destId="{7147CC05-F39F-4753-90F3-999C291F0D9D}" srcOrd="2" destOrd="0" parTransId="{BC16B8F6-3C0A-4B4E-92D6-679DAB59858C}" sibTransId="{6331C245-582E-40B8-84D2-511817D48FB2}"/>
    <dgm:cxn modelId="{E44CEF51-A5D5-4BB9-BF43-8BE6FC722054}" srcId="{0D88F310-4006-4CB9-B448-CB8066178EA3}" destId="{113839E7-073D-4708-A999-783168EB5B46}" srcOrd="0" destOrd="0" parTransId="{1424C3B1-B1A1-4336-8C24-A68253D6D330}" sibTransId="{FB1997B3-BC49-4BE6-B480-71A3CCDA28C4}"/>
    <dgm:cxn modelId="{E7449D1A-B8A2-48B9-9B9C-12510E7B7745}" srcId="{113839E7-073D-4708-A999-783168EB5B46}" destId="{FE9109CA-05AD-4585-A935-A34283AA4B44}" srcOrd="0" destOrd="0" parTransId="{87B13004-DFDA-477F-8F3D-BF09C1450E23}" sibTransId="{25F7B5BB-6EAE-4DFC-A122-339606D09D8B}"/>
    <dgm:cxn modelId="{653BF732-538B-4D94-82B2-9B9C6440FB2B}" type="presOf" srcId="{0D88F310-4006-4CB9-B448-CB8066178EA3}" destId="{D4A532E2-0A6A-4BB3-A05F-3F40184CFC90}" srcOrd="0" destOrd="0" presId="urn:microsoft.com/office/officeart/2005/8/layout/process3"/>
    <dgm:cxn modelId="{1FD4D3AF-48CB-47CA-8AB8-1851E910687B}" type="presParOf" srcId="{D4A532E2-0A6A-4BB3-A05F-3F40184CFC90}" destId="{236BFA21-0487-4FC0-B977-C94D6A87C06D}" srcOrd="0" destOrd="0" presId="urn:microsoft.com/office/officeart/2005/8/layout/process3"/>
    <dgm:cxn modelId="{917893A6-A870-49A9-A0E2-D710655EF305}" type="presParOf" srcId="{236BFA21-0487-4FC0-B977-C94D6A87C06D}" destId="{E54F644C-FECB-401E-8A7F-47CC78401915}" srcOrd="0" destOrd="0" presId="urn:microsoft.com/office/officeart/2005/8/layout/process3"/>
    <dgm:cxn modelId="{A0D8B199-5D9F-4566-9DAD-04F3D2142EA6}" type="presParOf" srcId="{236BFA21-0487-4FC0-B977-C94D6A87C06D}" destId="{D6B0D7C8-08CF-474A-890F-E0224E53D82B}" srcOrd="1" destOrd="0" presId="urn:microsoft.com/office/officeart/2005/8/layout/process3"/>
    <dgm:cxn modelId="{047C3B9B-953A-4733-8C01-E2F1E90328EF}" type="presParOf" srcId="{236BFA21-0487-4FC0-B977-C94D6A87C06D}" destId="{9054FFA5-D574-4515-B4DD-E79EE04B5E7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0D7C8-08CF-474A-890F-E0224E53D82B}">
      <dsp:nvSpPr>
        <dsp:cNvPr id="0" name=""/>
        <dsp:cNvSpPr/>
      </dsp:nvSpPr>
      <dsp:spPr>
        <a:xfrm>
          <a:off x="4038" y="1394247"/>
          <a:ext cx="1836291" cy="6095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 smtClean="0"/>
            <a:t>Modellavtalet</a:t>
          </a:r>
          <a:endParaRPr lang="sv-SE" sz="1600" kern="1200" dirty="0"/>
        </a:p>
      </dsp:txBody>
      <dsp:txXfrm>
        <a:off x="4038" y="1394247"/>
        <a:ext cx="1836291" cy="406368"/>
      </dsp:txXfrm>
    </dsp:sp>
    <dsp:sp modelId="{9054FFA5-D574-4515-B4DD-E79EE04B5E7A}">
      <dsp:nvSpPr>
        <dsp:cNvPr id="0" name=""/>
        <dsp:cNvSpPr/>
      </dsp:nvSpPr>
      <dsp:spPr>
        <a:xfrm>
          <a:off x="380146" y="1800615"/>
          <a:ext cx="1836291" cy="13311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200" kern="1200" smtClean="0"/>
            <a:t>Inkl förfrågningsunderlaget</a:t>
          </a:r>
          <a:r>
            <a:rPr lang="sv-SE" sz="1200" kern="1200" dirty="0" smtClean="0"/>
            <a:t>; frågor och svar; anbudet; därtill hörande övrig korrespondens.</a:t>
          </a:r>
          <a:endParaRPr lang="sv-SE" sz="1200" kern="1200" dirty="0"/>
        </a:p>
      </dsp:txBody>
      <dsp:txXfrm>
        <a:off x="419133" y="1839602"/>
        <a:ext cx="1758317" cy="1253126"/>
      </dsp:txXfrm>
    </dsp:sp>
    <dsp:sp modelId="{6DC170D1-8C38-482F-A270-627E4A965B3C}">
      <dsp:nvSpPr>
        <dsp:cNvPr id="0" name=""/>
        <dsp:cNvSpPr/>
      </dsp:nvSpPr>
      <dsp:spPr>
        <a:xfrm rot="9592">
          <a:off x="2112580" y="1372966"/>
          <a:ext cx="577174" cy="4571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00" kern="1200"/>
        </a:p>
      </dsp:txBody>
      <dsp:txXfrm>
        <a:off x="2112580" y="1464212"/>
        <a:ext cx="440019" cy="274309"/>
      </dsp:txXfrm>
    </dsp:sp>
    <dsp:sp modelId="{4DB78ECB-7CE1-4388-BA9E-C38D275D2CC6}">
      <dsp:nvSpPr>
        <dsp:cNvPr id="0" name=""/>
        <dsp:cNvSpPr/>
      </dsp:nvSpPr>
      <dsp:spPr>
        <a:xfrm>
          <a:off x="2929335" y="1402409"/>
          <a:ext cx="1836291" cy="6095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 err="1" smtClean="0"/>
            <a:t>Prisbilaga</a:t>
          </a:r>
          <a:endParaRPr lang="sv-SE" sz="1600" kern="1200" dirty="0"/>
        </a:p>
      </dsp:txBody>
      <dsp:txXfrm>
        <a:off x="2929335" y="1402409"/>
        <a:ext cx="1836291" cy="406368"/>
      </dsp:txXfrm>
    </dsp:sp>
    <dsp:sp modelId="{816D4965-A65A-4DEC-867D-123149A8BC92}">
      <dsp:nvSpPr>
        <dsp:cNvPr id="0" name=""/>
        <dsp:cNvSpPr/>
      </dsp:nvSpPr>
      <dsp:spPr>
        <a:xfrm>
          <a:off x="3329939" y="1800615"/>
          <a:ext cx="1836291" cy="13311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200" kern="1200" dirty="0" smtClean="0"/>
            <a:t>Hur ersättningen regleras.</a:t>
          </a:r>
          <a:endParaRPr lang="sv-S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v-SE" sz="1200" kern="1200" dirty="0"/>
        </a:p>
      </dsp:txBody>
      <dsp:txXfrm>
        <a:off x="3368926" y="1839602"/>
        <a:ext cx="1758317" cy="1253126"/>
      </dsp:txXfrm>
    </dsp:sp>
    <dsp:sp modelId="{3BD047A5-CBFB-4C1D-A90E-F1026D6F2791}">
      <dsp:nvSpPr>
        <dsp:cNvPr id="0" name=""/>
        <dsp:cNvSpPr/>
      </dsp:nvSpPr>
      <dsp:spPr>
        <a:xfrm rot="21590566">
          <a:off x="5050124" y="1372873"/>
          <a:ext cx="603140" cy="4571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00" kern="1200"/>
        </a:p>
      </dsp:txBody>
      <dsp:txXfrm>
        <a:off x="5050124" y="1464498"/>
        <a:ext cx="465985" cy="274309"/>
      </dsp:txXfrm>
    </dsp:sp>
    <dsp:sp modelId="{C2A94EF0-B564-4D7E-8618-719E36600CAC}">
      <dsp:nvSpPr>
        <dsp:cNvPr id="0" name=""/>
        <dsp:cNvSpPr/>
      </dsp:nvSpPr>
      <dsp:spPr>
        <a:xfrm>
          <a:off x="5903623" y="1394247"/>
          <a:ext cx="1836291" cy="6095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 smtClean="0"/>
            <a:t>Trafikbeskrivning</a:t>
          </a:r>
          <a:endParaRPr lang="sv-SE" sz="1600" kern="1200" dirty="0"/>
        </a:p>
      </dsp:txBody>
      <dsp:txXfrm>
        <a:off x="5903623" y="1394247"/>
        <a:ext cx="1836291" cy="406368"/>
      </dsp:txXfrm>
    </dsp:sp>
    <dsp:sp modelId="{7F10CD4C-9527-4394-8E5E-A7FBE5FCA9DA}">
      <dsp:nvSpPr>
        <dsp:cNvPr id="0" name=""/>
        <dsp:cNvSpPr/>
      </dsp:nvSpPr>
      <dsp:spPr>
        <a:xfrm>
          <a:off x="6279731" y="1800615"/>
          <a:ext cx="1836291" cy="13311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200" kern="1200" dirty="0" smtClean="0"/>
            <a:t>Parternas gemensamma mål.</a:t>
          </a:r>
          <a:endParaRPr lang="sv-S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200" kern="1200" dirty="0" smtClean="0"/>
            <a:t>Grunduppgifter för att TF ska klara av uppdraget</a:t>
          </a:r>
          <a:endParaRPr lang="sv-S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v-SE" sz="1200" kern="1200" dirty="0"/>
        </a:p>
      </dsp:txBody>
      <dsp:txXfrm>
        <a:off x="6318718" y="1839602"/>
        <a:ext cx="1758317" cy="12531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0D7C8-08CF-474A-890F-E0224E53D82B}">
      <dsp:nvSpPr>
        <dsp:cNvPr id="0" name=""/>
        <dsp:cNvSpPr/>
      </dsp:nvSpPr>
      <dsp:spPr>
        <a:xfrm>
          <a:off x="6108" y="961694"/>
          <a:ext cx="1770474" cy="9433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 smtClean="0"/>
            <a:t>Ändringar av Allmänna Villkor</a:t>
          </a:r>
          <a:endParaRPr lang="sv-SE" sz="1600" kern="1200" dirty="0"/>
        </a:p>
      </dsp:txBody>
      <dsp:txXfrm>
        <a:off x="6108" y="961694"/>
        <a:ext cx="1770474" cy="628873"/>
      </dsp:txXfrm>
    </dsp:sp>
    <dsp:sp modelId="{9054FFA5-D574-4515-B4DD-E79EE04B5E7A}">
      <dsp:nvSpPr>
        <dsp:cNvPr id="0" name=""/>
        <dsp:cNvSpPr/>
      </dsp:nvSpPr>
      <dsp:spPr>
        <a:xfrm>
          <a:off x="2211" y="1827945"/>
          <a:ext cx="1770474" cy="19737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200" kern="1200" dirty="0" smtClean="0"/>
            <a:t>Upphandlarens ändringar av Allmänna Villkor</a:t>
          </a:r>
          <a:endParaRPr lang="sv-SE" sz="1200" kern="1200" dirty="0"/>
        </a:p>
      </dsp:txBody>
      <dsp:txXfrm>
        <a:off x="54066" y="1879800"/>
        <a:ext cx="1666764" cy="1869990"/>
      </dsp:txXfrm>
    </dsp:sp>
    <dsp:sp modelId="{6DC170D1-8C38-482F-A270-627E4A965B3C}">
      <dsp:nvSpPr>
        <dsp:cNvPr id="0" name=""/>
        <dsp:cNvSpPr/>
      </dsp:nvSpPr>
      <dsp:spPr>
        <a:xfrm rot="15395">
          <a:off x="2039073" y="1062118"/>
          <a:ext cx="556490" cy="440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00" kern="1200"/>
        </a:p>
      </dsp:txBody>
      <dsp:txXfrm>
        <a:off x="2039074" y="1149981"/>
        <a:ext cx="424251" cy="264479"/>
      </dsp:txXfrm>
    </dsp:sp>
    <dsp:sp modelId="{4DB78ECB-7CE1-4388-BA9E-C38D275D2CC6}">
      <dsp:nvSpPr>
        <dsp:cNvPr id="0" name=""/>
        <dsp:cNvSpPr/>
      </dsp:nvSpPr>
      <dsp:spPr>
        <a:xfrm>
          <a:off x="2826555" y="974325"/>
          <a:ext cx="1770474" cy="9433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 smtClean="0"/>
            <a:t>Allmänna Villkor</a:t>
          </a:r>
          <a:endParaRPr lang="sv-SE" sz="1600" kern="1200" dirty="0"/>
        </a:p>
      </dsp:txBody>
      <dsp:txXfrm>
        <a:off x="2826555" y="974325"/>
        <a:ext cx="1770474" cy="628873"/>
      </dsp:txXfrm>
    </dsp:sp>
    <dsp:sp modelId="{816D4965-A65A-4DEC-867D-123149A8BC92}">
      <dsp:nvSpPr>
        <dsp:cNvPr id="0" name=""/>
        <dsp:cNvSpPr/>
      </dsp:nvSpPr>
      <dsp:spPr>
        <a:xfrm>
          <a:off x="2705780" y="1904228"/>
          <a:ext cx="2343701" cy="19737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200" kern="1200" dirty="0" smtClean="0"/>
            <a:t>Branschgemensamma definitioner</a:t>
          </a:r>
          <a:endParaRPr lang="sv-SE" sz="1200" kern="1200" dirty="0"/>
        </a:p>
      </dsp:txBody>
      <dsp:txXfrm>
        <a:off x="2763588" y="1962036"/>
        <a:ext cx="2228085" cy="1858084"/>
      </dsp:txXfrm>
    </dsp:sp>
    <dsp:sp modelId="{3BD047A5-CBFB-4C1D-A90E-F1026D6F2791}">
      <dsp:nvSpPr>
        <dsp:cNvPr id="0" name=""/>
        <dsp:cNvSpPr/>
      </dsp:nvSpPr>
      <dsp:spPr>
        <a:xfrm rot="21586234">
          <a:off x="4942982" y="1061965"/>
          <a:ext cx="733431" cy="440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00" kern="1200"/>
        </a:p>
      </dsp:txBody>
      <dsp:txXfrm>
        <a:off x="4942983" y="1150389"/>
        <a:ext cx="601192" cy="264479"/>
      </dsp:txXfrm>
    </dsp:sp>
    <dsp:sp modelId="{C2A94EF0-B564-4D7E-8618-719E36600CAC}">
      <dsp:nvSpPr>
        <dsp:cNvPr id="0" name=""/>
        <dsp:cNvSpPr/>
      </dsp:nvSpPr>
      <dsp:spPr>
        <a:xfrm>
          <a:off x="5980851" y="961694"/>
          <a:ext cx="1770474" cy="9433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 smtClean="0"/>
            <a:t>Samverkansavtal</a:t>
          </a:r>
          <a:endParaRPr lang="sv-SE" sz="1600" kern="1200" dirty="0"/>
        </a:p>
      </dsp:txBody>
      <dsp:txXfrm>
        <a:off x="5980851" y="961694"/>
        <a:ext cx="1770474" cy="628873"/>
      </dsp:txXfrm>
    </dsp:sp>
    <dsp:sp modelId="{7F10CD4C-9527-4394-8E5E-A7FBE5FCA9DA}">
      <dsp:nvSpPr>
        <dsp:cNvPr id="0" name=""/>
        <dsp:cNvSpPr/>
      </dsp:nvSpPr>
      <dsp:spPr>
        <a:xfrm>
          <a:off x="6343479" y="1590568"/>
          <a:ext cx="1770474" cy="19737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200" kern="1200" dirty="0" smtClean="0"/>
            <a:t>För att ytterligare driva samarbetet mot detta mål har Parterna ingått ett Samverkansavtal för att närmare reglera samarbetet mellan Parterna och eventuell infrastrukturhållare.</a:t>
          </a:r>
          <a:endParaRPr lang="sv-SE" sz="1200" kern="1200" dirty="0"/>
        </a:p>
      </dsp:txBody>
      <dsp:txXfrm>
        <a:off x="6395334" y="1642423"/>
        <a:ext cx="1666764" cy="18699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0D7C8-08CF-474A-890F-E0224E53D82B}">
      <dsp:nvSpPr>
        <dsp:cNvPr id="0" name=""/>
        <dsp:cNvSpPr/>
      </dsp:nvSpPr>
      <dsp:spPr>
        <a:xfrm>
          <a:off x="0" y="30053"/>
          <a:ext cx="6739651" cy="1900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 smtClean="0"/>
            <a:t>Övriga avtalsbilagor</a:t>
          </a:r>
          <a:endParaRPr lang="sv-SE" sz="1600" kern="1200" dirty="0"/>
        </a:p>
      </dsp:txBody>
      <dsp:txXfrm>
        <a:off x="0" y="30053"/>
        <a:ext cx="6739651" cy="1267200"/>
      </dsp:txXfrm>
    </dsp:sp>
    <dsp:sp modelId="{9054FFA5-D574-4515-B4DD-E79EE04B5E7A}">
      <dsp:nvSpPr>
        <dsp:cNvPr id="0" name=""/>
        <dsp:cNvSpPr/>
      </dsp:nvSpPr>
      <dsp:spPr>
        <a:xfrm>
          <a:off x="0" y="1327307"/>
          <a:ext cx="6739651" cy="2534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800" kern="1200" dirty="0" smtClean="0"/>
            <a:t>Buss 2014</a:t>
          </a:r>
          <a:endParaRPr lang="sv-SE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800" kern="1200" dirty="0" smtClean="0"/>
            <a:t>Miljöprogram</a:t>
          </a:r>
          <a:endParaRPr lang="sv-SE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800" kern="1200" dirty="0" smtClean="0"/>
            <a:t>Miljökravsbilaga</a:t>
          </a:r>
          <a:endParaRPr lang="sv-SE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800" kern="1200" dirty="0" smtClean="0"/>
            <a:t>Program Trygghet &amp; Säkerhet</a:t>
          </a:r>
          <a:endParaRPr lang="sv-SE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800" kern="1200" dirty="0" smtClean="0"/>
            <a:t>Kravbilaga Trygghet &amp; Säkerhet</a:t>
          </a:r>
          <a:endParaRPr lang="sv-SE" sz="1800" kern="1200" dirty="0"/>
        </a:p>
      </dsp:txBody>
      <dsp:txXfrm>
        <a:off x="74230" y="1401537"/>
        <a:ext cx="6591191" cy="23859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4A436A7-A933-41DD-A5E2-FA27C134805B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8AF86D1-60FA-464F-AE73-AE98D046E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1890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B178AA7-BD0F-4A38-9602-EA0ECFB0ED96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 smtClean="0"/>
              <a:t>Click to edit Master text styles</a:t>
            </a:r>
          </a:p>
          <a:p>
            <a:pPr lvl="1"/>
            <a:r>
              <a:rPr lang="sv-SE" noProof="0" smtClean="0"/>
              <a:t>Second level</a:t>
            </a:r>
          </a:p>
          <a:p>
            <a:pPr lvl="2"/>
            <a:r>
              <a:rPr lang="sv-SE" noProof="0" smtClean="0"/>
              <a:t>Third level</a:t>
            </a:r>
          </a:p>
          <a:p>
            <a:pPr lvl="3"/>
            <a:r>
              <a:rPr lang="sv-SE" noProof="0" smtClean="0"/>
              <a:t>Fourth level</a:t>
            </a:r>
          </a:p>
          <a:p>
            <a:pPr lvl="4"/>
            <a:r>
              <a:rPr lang="sv-SE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5AF7F4A-41EC-4BDE-A9D5-F67F5B79B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7385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AF7F4A-41EC-4BDE-A9D5-F67F5B79BCC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298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AF7F4A-41EC-4BDE-A9D5-F67F5B79BCC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09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AF7F4A-41EC-4BDE-A9D5-F67F5B79BCC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2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130425"/>
            <a:ext cx="8331200" cy="1470025"/>
          </a:xfrm>
          <a:noFill/>
          <a:ln>
            <a:noFill/>
          </a:ln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2800" y="3886200"/>
            <a:ext cx="83312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07D17-F084-4E7C-ADC1-2D5E0F8D2778}" type="datetime1">
              <a:rPr lang="sv-SE"/>
              <a:pPr>
                <a:defRPr/>
              </a:pPr>
              <a:t>2015-11-06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E8B86-CCB3-4EE9-A257-97D6FEB1D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1D755-A4D3-41BA-9DFF-20B174C85637}" type="datetime1">
              <a:rPr lang="sv-SE"/>
              <a:pPr>
                <a:defRPr/>
              </a:pPr>
              <a:t>2015-11-06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A842E-3E2D-428A-8C96-FFB913893C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0C7A1-E486-467F-A1C2-B0FDEA5AF787}" type="datetime1">
              <a:rPr lang="sv-SE"/>
              <a:pPr>
                <a:defRPr/>
              </a:pPr>
              <a:t>2015-11-06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FB074-3AEF-476C-B928-BAE198BA91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4A6D8-E617-4F91-9548-6B8666D7627C}" type="datetime1">
              <a:rPr lang="sv-SE"/>
              <a:pPr>
                <a:defRPr/>
              </a:pPr>
              <a:t>2015-11-06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81F20-DD93-4181-BC54-793A54AFB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D77C9-024D-417B-8A84-E458ADCAE4C9}" type="datetime1">
              <a:rPr lang="sv-SE"/>
              <a:pPr>
                <a:defRPr/>
              </a:pPr>
              <a:t>2015-11-06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9389A-35ED-4FE6-AE81-5DFD21D9E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10FA-C07B-4877-8578-38A8DCA3DDAF}" type="datetime1">
              <a:rPr lang="sv-SE"/>
              <a:pPr>
                <a:defRPr/>
              </a:pPr>
              <a:t>2015-11-06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D1B3F-A4DE-4361-AD19-C79B2679A2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C4DC7-D0F2-49CE-85E1-091E508048EA}" type="datetime1">
              <a:rPr lang="sv-SE"/>
              <a:pPr>
                <a:defRPr/>
              </a:pPr>
              <a:t>2015-11-06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506A7-2D9D-4367-AEB8-A2EEDAA1D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8C3D4-BC4B-47DF-98AE-D49BA217A846}" type="datetime1">
              <a:rPr lang="sv-SE"/>
              <a:pPr>
                <a:defRPr/>
              </a:pPr>
              <a:t>2015-11-06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F2390-808E-4767-9F51-3976FD7F1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6FE4A-A959-4214-BC3F-97022297D7F4}" type="datetime1">
              <a:rPr lang="sv-SE"/>
              <a:pPr>
                <a:defRPr/>
              </a:pPr>
              <a:t>2015-11-06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3A9BD-AE1C-4275-B087-C88FD6B31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FDE7E-6122-4386-84E0-F47DB349194D}" type="datetime1">
              <a:rPr lang="sv-SE"/>
              <a:pPr>
                <a:defRPr/>
              </a:pPr>
              <a:t>2015-11-06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F80D4-BF6F-45F0-88C5-60399DC18C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A5D90-FCD4-47FF-A617-1F7EE62F579D}" type="datetime1">
              <a:rPr lang="sv-SE"/>
              <a:pPr>
                <a:defRPr/>
              </a:pPr>
              <a:t>2015-11-06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AA58E-F586-4E62-8A9A-99A32B238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2813" y="274638"/>
            <a:ext cx="8120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2813" y="1600200"/>
            <a:ext cx="81200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2038" y="6356350"/>
            <a:ext cx="1984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BB1369-9943-40A0-9900-1739987AA83B}" type="datetime1">
              <a:rPr lang="sv-SE"/>
              <a:pPr>
                <a:defRPr/>
              </a:pPr>
              <a:t>2015-11-06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4088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61163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EC1F15-2D4B-4B23-AF42-DE6BBCD2F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819150" cy="6858000"/>
          </a:xfrm>
          <a:prstGeom prst="rect">
            <a:avLst/>
          </a:prstGeom>
          <a:solidFill>
            <a:srgbClr val="F15A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/>
          <a:ea typeface="+mj-ea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15A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5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>
                <a:latin typeface="Arial" charset="0"/>
                <a:cs typeface="Arial" charset="0"/>
              </a:rPr>
              <a:t>							</a:t>
            </a:r>
          </a:p>
        </p:txBody>
      </p:sp>
      <p:sp>
        <p:nvSpPr>
          <p:cNvPr id="2052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>
                <a:latin typeface="Arial" charset="0"/>
                <a:cs typeface="Arial" charset="0"/>
              </a:rPr>
              <a:t>Branschgemensam standard för avtalsinnehåll och prioritet</a:t>
            </a:r>
            <a:endParaRPr lang="sv-SE" dirty="0" smtClean="0">
              <a:latin typeface="Arial" charset="0"/>
              <a:cs typeface="Arial" charset="0"/>
            </a:endParaRPr>
          </a:p>
        </p:txBody>
      </p:sp>
      <p:pic>
        <p:nvPicPr>
          <p:cNvPr id="2053" name="Picture 6" descr="x2_e4.jpg"/>
          <p:cNvPicPr>
            <a:picLocks noChangeAspect="1"/>
          </p:cNvPicPr>
          <p:nvPr/>
        </p:nvPicPr>
        <p:blipFill>
          <a:blip r:embed="rId2"/>
          <a:srcRect l="13838" r="71519"/>
          <a:stretch>
            <a:fillRect/>
          </a:stretch>
        </p:blipFill>
        <p:spPr bwMode="auto">
          <a:xfrm>
            <a:off x="0" y="0"/>
            <a:ext cx="819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23" y="5691873"/>
            <a:ext cx="3520243" cy="82413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912813" y="326182"/>
            <a:ext cx="7867650" cy="1143000"/>
          </a:xfrm>
        </p:spPr>
        <p:txBody>
          <a:bodyPr/>
          <a:lstStyle/>
          <a:p>
            <a:endParaRPr lang="sv-SE" dirty="0" smtClean="0">
              <a:latin typeface="Arial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819150" cy="6858000"/>
          </a:xfrm>
          <a:prstGeom prst="rect">
            <a:avLst/>
          </a:prstGeom>
          <a:solidFill>
            <a:srgbClr val="F15A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3" name="Platshållare för innehåll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0583207"/>
              </p:ext>
            </p:extLst>
          </p:nvPr>
        </p:nvGraphicFramePr>
        <p:xfrm>
          <a:off x="912813" y="1600200"/>
          <a:ext cx="812006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Bildobjekt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23" y="5691873"/>
            <a:ext cx="3520243" cy="82413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912813" y="326182"/>
            <a:ext cx="7867650" cy="1143000"/>
          </a:xfrm>
        </p:spPr>
        <p:txBody>
          <a:bodyPr/>
          <a:lstStyle/>
          <a:p>
            <a:endParaRPr lang="sv-SE" dirty="0" smtClean="0">
              <a:latin typeface="Arial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819150" cy="6858000"/>
          </a:xfrm>
          <a:prstGeom prst="rect">
            <a:avLst/>
          </a:prstGeom>
          <a:solidFill>
            <a:srgbClr val="F15A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3" name="Platshållare för innehåll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3998642"/>
              </p:ext>
            </p:extLst>
          </p:nvPr>
        </p:nvGraphicFramePr>
        <p:xfrm>
          <a:off x="912813" y="1600200"/>
          <a:ext cx="812006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Bildobjekt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23" y="5691873"/>
            <a:ext cx="3520243" cy="824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008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912813" y="326182"/>
            <a:ext cx="7867650" cy="1143000"/>
          </a:xfrm>
        </p:spPr>
        <p:txBody>
          <a:bodyPr/>
          <a:lstStyle/>
          <a:p>
            <a:r>
              <a:rPr lang="sv-SE" dirty="0" smtClean="0">
                <a:latin typeface="Arial" charset="0"/>
                <a:cs typeface="Arial" charset="0"/>
              </a:rPr>
              <a:t>Avtalsbilagorna</a:t>
            </a:r>
            <a:endParaRPr lang="sv-SE" dirty="0" smtClean="0">
              <a:latin typeface="Arial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819150" cy="6858000"/>
          </a:xfrm>
          <a:prstGeom prst="rect">
            <a:avLst/>
          </a:prstGeom>
          <a:solidFill>
            <a:srgbClr val="F15A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3" name="Platshållare för innehåll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3207839"/>
              </p:ext>
            </p:extLst>
          </p:nvPr>
        </p:nvGraphicFramePr>
        <p:xfrm>
          <a:off x="912813" y="1600200"/>
          <a:ext cx="8120062" cy="3861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Bildobjekt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23" y="5691873"/>
            <a:ext cx="3520243" cy="824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482144"/>
      </p:ext>
    </p:extLst>
  </p:cSld>
  <p:clrMapOvr>
    <a:masterClrMapping/>
  </p:clrMapOvr>
</p:sld>
</file>

<file path=ppt/theme/theme1.xml><?xml version="1.0" encoding="utf-8"?>
<a:theme xmlns:a="http://schemas.openxmlformats.org/drawingml/2006/main" name="svensk_mall_powerpoint - Kop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svensk_mall_powerpoint - Kopia</Template>
  <TotalTime>159</TotalTime>
  <Words>95</Words>
  <Application>Microsoft Office PowerPoint</Application>
  <PresentationFormat>Bildspel på skärmen (4:3)</PresentationFormat>
  <Paragraphs>25</Paragraphs>
  <Slides>4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7" baseType="lpstr">
      <vt:lpstr>Arial</vt:lpstr>
      <vt:lpstr>Calibri</vt:lpstr>
      <vt:lpstr>svensk_mall_powerpoint - Kopia</vt:lpstr>
      <vt:lpstr>       </vt:lpstr>
      <vt:lpstr>PowerPoint-presentation</vt:lpstr>
      <vt:lpstr>PowerPoint-presentation</vt:lpstr>
      <vt:lpstr>Avtalsbilagorna</vt:lpstr>
    </vt:vector>
  </TitlesOfParts>
  <Company>Svensk kollektivtrafik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Lars Annerberg</dc:creator>
  <cp:lastModifiedBy>Annerberg, Lars</cp:lastModifiedBy>
  <cp:revision>8</cp:revision>
  <dcterms:created xsi:type="dcterms:W3CDTF">2014-08-11T07:53:57Z</dcterms:created>
  <dcterms:modified xsi:type="dcterms:W3CDTF">2015-11-06T14:21:28Z</dcterms:modified>
</cp:coreProperties>
</file>